
<file path=[Content_Types].xml><?xml version="1.0" encoding="utf-8"?>
<Types xmlns="http://schemas.openxmlformats.org/package/2006/content-types">
  <Default Extension="bin" ContentType="application/vnd.openxmlformats-officedocument.oleObject"/>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2" r:id="rId4"/>
    <p:sldId id="263" r:id="rId5"/>
    <p:sldId id="261" r:id="rId6"/>
    <p:sldId id="260" r:id="rId7"/>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3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16" autoAdjust="0"/>
  </p:normalViewPr>
  <p:slideViewPr>
    <p:cSldViewPr snapToGrid="0">
      <p:cViewPr>
        <p:scale>
          <a:sx n="125" d="100"/>
          <a:sy n="125" d="100"/>
        </p:scale>
        <p:origin x="-197" y="-2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Layout Opt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D62240-1E88-4AF1-B533-E4A44C81DEF1}"/>
              </a:ext>
            </a:extLst>
          </p:cNvPr>
          <p:cNvSpPr/>
          <p:nvPr userDrawn="1"/>
        </p:nvSpPr>
        <p:spPr>
          <a:xfrm>
            <a:off x="3346707" y="3886200"/>
            <a:ext cx="3374136" cy="388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818D87-9017-48E8-9B89-B4C276E5C06B}"/>
              </a:ext>
            </a:extLst>
          </p:cNvPr>
          <p:cNvSpPr>
            <a:spLocks noGrp="1"/>
          </p:cNvSpPr>
          <p:nvPr>
            <p:ph type="ctrTitle" hasCustomPrompt="1"/>
          </p:nvPr>
        </p:nvSpPr>
        <p:spPr>
          <a:xfrm>
            <a:off x="3575304" y="768096"/>
            <a:ext cx="2907792" cy="365760"/>
          </a:xfrm>
          <a:prstGeom prst="rect">
            <a:avLst/>
          </a:prstGeom>
        </p:spPr>
        <p:txBody>
          <a:bodyPr vert="horz" lIns="0" tIns="45720" rIns="0" bIns="45720" rtlCol="0" anchor="ctr">
            <a:noAutofit/>
          </a:bodyPr>
          <a:lstStyle>
            <a:lvl1pPr>
              <a:defRPr lang="en-US" sz="2000" b="1" i="0" spc="0" baseline="0" dirty="0">
                <a:solidFill>
                  <a:schemeClr val="accent1"/>
                </a:solidFill>
                <a:ea typeface="+mn-ea"/>
                <a:cs typeface="+mn-cs"/>
              </a:defRPr>
            </a:lvl1pPr>
          </a:lstStyle>
          <a:p>
            <a:pPr marL="0" lvl="0" indent="0" defTabSz="914400">
              <a:lnSpc>
                <a:spcPct val="100000"/>
              </a:lnSpc>
              <a:spcBef>
                <a:spcPts val="1000"/>
              </a:spcBef>
              <a:buFont typeface="Arial" panose="020B0604020202020204" pitchFamily="34" charset="0"/>
            </a:pPr>
            <a:r>
              <a:rPr lang="en-US" dirty="0"/>
              <a:t>Add title here</a:t>
            </a:r>
          </a:p>
        </p:txBody>
      </p:sp>
      <p:sp>
        <p:nvSpPr>
          <p:cNvPr id="8" name="Rectangle 7">
            <a:extLst>
              <a:ext uri="{FF2B5EF4-FFF2-40B4-BE49-F238E27FC236}">
                <a16:creationId xmlns:a16="http://schemas.microsoft.com/office/drawing/2014/main" id="{0F0B1261-A13A-4E9E-AA95-EED10F4CFA0E}"/>
              </a:ext>
            </a:extLst>
          </p:cNvPr>
          <p:cNvSpPr/>
          <p:nvPr userDrawn="1"/>
        </p:nvSpPr>
        <p:spPr>
          <a:xfrm>
            <a:off x="-9141" y="0"/>
            <a:ext cx="3355848" cy="3886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A1A4A6AC-F3AF-4832-AD1D-6D835E5EEB44}"/>
              </a:ext>
            </a:extLst>
          </p:cNvPr>
          <p:cNvCxnSpPr/>
          <p:nvPr userDrawn="1"/>
        </p:nvCxnSpPr>
        <p:spPr>
          <a:xfrm>
            <a:off x="391886" y="555171"/>
            <a:ext cx="914400" cy="0"/>
          </a:xfrm>
          <a:prstGeom prst="line">
            <a:avLst/>
          </a:prstGeom>
          <a:ln w="603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C02D408-24F0-48D9-9651-58EF6575D3CA}"/>
              </a:ext>
            </a:extLst>
          </p:cNvPr>
          <p:cNvCxnSpPr>
            <a:cxnSpLocks/>
          </p:cNvCxnSpPr>
          <p:nvPr userDrawn="1"/>
        </p:nvCxnSpPr>
        <p:spPr>
          <a:xfrm>
            <a:off x="3639312" y="555171"/>
            <a:ext cx="914400" cy="0"/>
          </a:xfrm>
          <a:prstGeom prst="line">
            <a:avLst/>
          </a:prstGeom>
          <a:ln w="603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BE684CA-499F-49C1-B233-507FE44E7C65}"/>
              </a:ext>
            </a:extLst>
          </p:cNvPr>
          <p:cNvCxnSpPr>
            <a:cxnSpLocks/>
          </p:cNvCxnSpPr>
          <p:nvPr userDrawn="1"/>
        </p:nvCxnSpPr>
        <p:spPr>
          <a:xfrm>
            <a:off x="3639312" y="4310742"/>
            <a:ext cx="914400" cy="0"/>
          </a:xfrm>
          <a:prstGeom prst="line">
            <a:avLst/>
          </a:prstGeom>
          <a:ln w="603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id="{8A2F17EA-EFE7-4229-8CC7-1811C56350FC}"/>
              </a:ext>
            </a:extLst>
          </p:cNvPr>
          <p:cNvSpPr>
            <a:spLocks noGrp="1"/>
          </p:cNvSpPr>
          <p:nvPr>
            <p:ph type="body" sz="quarter" idx="10" hasCustomPrompt="1"/>
          </p:nvPr>
        </p:nvSpPr>
        <p:spPr>
          <a:xfrm>
            <a:off x="3575304" y="4663440"/>
            <a:ext cx="2907792" cy="365760"/>
          </a:xfrm>
        </p:spPr>
        <p:txBody>
          <a:bodyPr vert="horz" lIns="0" tIns="45720" rIns="0" bIns="45720" rtlCol="0" anchor="ctr">
            <a:noAutofit/>
          </a:bodyPr>
          <a:lstStyle>
            <a:lvl1pPr marL="0" indent="0">
              <a:buNone/>
              <a:defRPr lang="en-US" sz="2000" b="1" i="0" spc="0" baseline="0" dirty="0">
                <a:solidFill>
                  <a:schemeClr val="bg1"/>
                </a:solidFill>
                <a:latin typeface="+mj-lt"/>
              </a:defRPr>
            </a:lvl1pPr>
          </a:lstStyle>
          <a:p>
            <a:pPr marL="230292" lvl="0" indent="-342900" defTabSz="914400">
              <a:lnSpc>
                <a:spcPct val="100000"/>
              </a:lnSpc>
              <a:spcBef>
                <a:spcPts val="1000"/>
              </a:spcBef>
            </a:pPr>
            <a:r>
              <a:rPr lang="en-US" dirty="0"/>
              <a:t>Add title here</a:t>
            </a:r>
          </a:p>
        </p:txBody>
      </p:sp>
      <p:sp>
        <p:nvSpPr>
          <p:cNvPr id="22" name="Text Placeholder 21">
            <a:extLst>
              <a:ext uri="{FF2B5EF4-FFF2-40B4-BE49-F238E27FC236}">
                <a16:creationId xmlns:a16="http://schemas.microsoft.com/office/drawing/2014/main" id="{55B5E731-82EE-4BF9-9BBF-10AE838CC47C}"/>
              </a:ext>
            </a:extLst>
          </p:cNvPr>
          <p:cNvSpPr>
            <a:spLocks noGrp="1"/>
          </p:cNvSpPr>
          <p:nvPr>
            <p:ph type="body" sz="quarter" idx="11"/>
          </p:nvPr>
        </p:nvSpPr>
        <p:spPr>
          <a:xfrm>
            <a:off x="3575304" y="1133856"/>
            <a:ext cx="2898648" cy="2670048"/>
          </a:xfrm>
        </p:spPr>
        <p:txBody>
          <a:bodyPr vert="horz" lIns="0" tIns="45720" rIns="0" bIns="45720" rtlCol="0">
            <a:normAutofit/>
          </a:bodyPr>
          <a:lstStyle>
            <a:lvl1pPr marL="0" indent="0">
              <a:lnSpc>
                <a:spcPct val="150000"/>
              </a:lnSpc>
              <a:buNone/>
              <a:defRPr lang="en-US" sz="1100" b="0" spc="0" baseline="0" dirty="0"/>
            </a:lvl1pPr>
          </a:lstStyle>
          <a:p>
            <a:pPr marL="112608" lvl="0" indent="-112608" defTabSz="457200">
              <a:lnSpc>
                <a:spcPct val="150000"/>
              </a:lnSpc>
              <a:spcBef>
                <a:spcPts val="0"/>
              </a:spcBef>
            </a:pPr>
            <a:r>
              <a:rPr lang="en-US"/>
              <a:t>Click to edit Master text styles</a:t>
            </a:r>
          </a:p>
        </p:txBody>
      </p:sp>
      <p:sp>
        <p:nvSpPr>
          <p:cNvPr id="23" name="Text Placeholder 21">
            <a:extLst>
              <a:ext uri="{FF2B5EF4-FFF2-40B4-BE49-F238E27FC236}">
                <a16:creationId xmlns:a16="http://schemas.microsoft.com/office/drawing/2014/main" id="{47551B2B-39F7-4786-993B-A2D8AA16C81C}"/>
              </a:ext>
            </a:extLst>
          </p:cNvPr>
          <p:cNvSpPr>
            <a:spLocks noGrp="1"/>
          </p:cNvSpPr>
          <p:nvPr>
            <p:ph type="body" sz="quarter" idx="12"/>
          </p:nvPr>
        </p:nvSpPr>
        <p:spPr>
          <a:xfrm>
            <a:off x="3584448" y="5065776"/>
            <a:ext cx="2898648" cy="1874520"/>
          </a:xfrm>
        </p:spPr>
        <p:txBody>
          <a:bodyPr vert="horz" lIns="0" tIns="45720" rIns="0" bIns="45720" rtlCol="0">
            <a:normAutofit/>
          </a:bodyPr>
          <a:lstStyle>
            <a:lvl1pPr marL="0" indent="0">
              <a:buNone/>
              <a:defRPr lang="en-US" sz="1100" b="0" spc="0" baseline="0" dirty="0">
                <a:solidFill>
                  <a:schemeClr val="bg1"/>
                </a:solidFill>
              </a:defRPr>
            </a:lvl1pPr>
          </a:lstStyle>
          <a:p>
            <a:pPr marL="112608" lvl="0" indent="-112608" defTabSz="457200">
              <a:lnSpc>
                <a:spcPct val="150000"/>
              </a:lnSpc>
              <a:spcBef>
                <a:spcPts val="0"/>
              </a:spcBef>
            </a:pPr>
            <a:r>
              <a:rPr lang="en-US"/>
              <a:t>Click to edit Master text styles</a:t>
            </a:r>
          </a:p>
        </p:txBody>
      </p:sp>
      <p:sp>
        <p:nvSpPr>
          <p:cNvPr id="25" name="Picture Placeholder 24">
            <a:extLst>
              <a:ext uri="{FF2B5EF4-FFF2-40B4-BE49-F238E27FC236}">
                <a16:creationId xmlns:a16="http://schemas.microsoft.com/office/drawing/2014/main" id="{719DC747-7CF6-4CCB-AD63-815D60FC6F3E}"/>
              </a:ext>
            </a:extLst>
          </p:cNvPr>
          <p:cNvSpPr>
            <a:spLocks noGrp="1"/>
          </p:cNvSpPr>
          <p:nvPr>
            <p:ph type="pic" sz="quarter" idx="13"/>
          </p:nvPr>
        </p:nvSpPr>
        <p:spPr>
          <a:xfrm>
            <a:off x="0" y="3886200"/>
            <a:ext cx="3337557" cy="3886200"/>
          </a:xfrm>
        </p:spPr>
        <p:txBody>
          <a:bodyPr anchor="ctr"/>
          <a:lstStyle>
            <a:lvl1pPr marL="0" indent="0" algn="ctr">
              <a:buFont typeface="Arial" panose="020B0604020202020204" pitchFamily="34" charset="0"/>
              <a:buNone/>
              <a:defRPr/>
            </a:lvl1pPr>
          </a:lstStyle>
          <a:p>
            <a:r>
              <a:rPr lang="en-US"/>
              <a:t>Click icon to add picture</a:t>
            </a:r>
            <a:endParaRPr lang="en-US" dirty="0"/>
          </a:p>
        </p:txBody>
      </p:sp>
      <p:sp>
        <p:nvSpPr>
          <p:cNvPr id="26" name="Picture Placeholder 24">
            <a:extLst>
              <a:ext uri="{FF2B5EF4-FFF2-40B4-BE49-F238E27FC236}">
                <a16:creationId xmlns:a16="http://schemas.microsoft.com/office/drawing/2014/main" id="{A1AE2DD5-B409-4195-BCAA-51F07D05C90F}"/>
              </a:ext>
            </a:extLst>
          </p:cNvPr>
          <p:cNvSpPr>
            <a:spLocks noGrp="1"/>
          </p:cNvSpPr>
          <p:nvPr>
            <p:ph type="pic" sz="quarter" idx="14"/>
          </p:nvPr>
        </p:nvSpPr>
        <p:spPr>
          <a:xfrm>
            <a:off x="6720843" y="-1"/>
            <a:ext cx="3337557" cy="7772395"/>
          </a:xfrm>
        </p:spPr>
        <p:txBody>
          <a:bodyPr anchor="ctr"/>
          <a:lstStyle>
            <a:lvl1pPr marL="0" indent="0" algn="ctr">
              <a:buFont typeface="Arial" panose="020B0604020202020204" pitchFamily="34" charset="0"/>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8E211B8-8563-4519-9AEE-21923AF1C651}"/>
              </a:ext>
            </a:extLst>
          </p:cNvPr>
          <p:cNvSpPr>
            <a:spLocks noGrp="1" noChangeAspect="1"/>
          </p:cNvSpPr>
          <p:nvPr>
            <p:ph type="pic" sz="quarter" idx="18" hasCustomPrompt="1"/>
          </p:nvPr>
        </p:nvSpPr>
        <p:spPr>
          <a:xfrm>
            <a:off x="7827264" y="3922776"/>
            <a:ext cx="1078992" cy="1078992"/>
          </a:xfrm>
          <a:prstGeom prst="ellipse">
            <a:avLst/>
          </a:prstGeom>
          <a:noFill/>
        </p:spPr>
        <p:txBody>
          <a:bodyPr vert="horz" lIns="91440" tIns="45720" rIns="91440" bIns="45720" rtlCol="0" anchor="ctr">
            <a:normAutofit/>
          </a:bodyPr>
          <a:lstStyle>
            <a:lvl1pPr marL="0" indent="0">
              <a:buNone/>
              <a:defRPr lang="en-US" sz="1800" b="1">
                <a:ln>
                  <a:noFill/>
                </a:ln>
                <a:solidFill>
                  <a:schemeClr val="accent1"/>
                </a:solidFill>
              </a:defRPr>
            </a:lvl1pPr>
          </a:lstStyle>
          <a:p>
            <a:pPr marL="112608" lvl="0" indent="-112608" algn="ctr" defTabSz="914400">
              <a:spcBef>
                <a:spcPts val="1000"/>
              </a:spcBef>
            </a:pPr>
            <a:r>
              <a:rPr lang="en-US" dirty="0"/>
              <a:t>Add Icon</a:t>
            </a:r>
          </a:p>
        </p:txBody>
      </p:sp>
      <p:sp>
        <p:nvSpPr>
          <p:cNvPr id="4" name="Text Placeholder 3">
            <a:extLst>
              <a:ext uri="{FF2B5EF4-FFF2-40B4-BE49-F238E27FC236}">
                <a16:creationId xmlns:a16="http://schemas.microsoft.com/office/drawing/2014/main" id="{F0938E77-266C-48C7-80FE-F935050BE8CC}"/>
              </a:ext>
            </a:extLst>
          </p:cNvPr>
          <p:cNvSpPr>
            <a:spLocks noGrp="1"/>
          </p:cNvSpPr>
          <p:nvPr>
            <p:ph type="body" sz="quarter" idx="19"/>
          </p:nvPr>
        </p:nvSpPr>
        <p:spPr>
          <a:xfrm>
            <a:off x="250858" y="768350"/>
            <a:ext cx="2807208" cy="2670048"/>
          </a:xfrm>
        </p:spPr>
        <p:txBody>
          <a:bodyPr>
            <a:normAutofit/>
          </a:bodyPr>
          <a:lstStyle>
            <a:lvl1pPr marL="0" indent="0">
              <a:lnSpc>
                <a:spcPts val="2600"/>
              </a:lnSpc>
              <a:buFont typeface="Arial" panose="020B0604020202020204" pitchFamily="34" charset="0"/>
              <a:buNone/>
              <a:defRPr sz="2000" b="1" i="1">
                <a:solidFill>
                  <a:schemeClr val="bg1"/>
                </a:solidFill>
              </a:defRPr>
            </a:lvl1pPr>
          </a:lstStyle>
          <a:p>
            <a:pPr lvl="0"/>
            <a:r>
              <a:rPr lang="en-US"/>
              <a:t>Click to edit Master text styles</a:t>
            </a:r>
          </a:p>
        </p:txBody>
      </p:sp>
      <p:sp>
        <p:nvSpPr>
          <p:cNvPr id="24" name="Text Placeholder 5">
            <a:extLst>
              <a:ext uri="{FF2B5EF4-FFF2-40B4-BE49-F238E27FC236}">
                <a16:creationId xmlns:a16="http://schemas.microsoft.com/office/drawing/2014/main" id="{1D9B5B59-BC60-4443-AB00-3CA587F70CC5}"/>
              </a:ext>
            </a:extLst>
          </p:cNvPr>
          <p:cNvSpPr>
            <a:spLocks noGrp="1"/>
          </p:cNvSpPr>
          <p:nvPr>
            <p:ph type="body" sz="quarter" idx="20" hasCustomPrompt="1"/>
          </p:nvPr>
        </p:nvSpPr>
        <p:spPr>
          <a:xfrm>
            <a:off x="6958013" y="5138420"/>
            <a:ext cx="2816225" cy="1554480"/>
          </a:xfrm>
        </p:spPr>
        <p:txBody>
          <a:bodyPr/>
          <a:lstStyle>
            <a:lvl1pPr marL="0" indent="0" algn="ctr">
              <a:lnSpc>
                <a:spcPts val="5200"/>
              </a:lnSpc>
              <a:buFont typeface="Arial" panose="020B0604020202020204" pitchFamily="34" charset="0"/>
              <a:buNone/>
              <a:defRPr sz="4800" b="1" cap="all" baseline="0">
                <a:solidFill>
                  <a:schemeClr val="bg1"/>
                </a:solidFill>
                <a:latin typeface="+mj-lt"/>
              </a:defRPr>
            </a:lvl1pPr>
          </a:lstStyle>
          <a:p>
            <a:pPr lvl="0"/>
            <a:r>
              <a:rPr lang="en-US" dirty="0"/>
              <a:t>Add Title</a:t>
            </a:r>
          </a:p>
        </p:txBody>
      </p:sp>
      <p:sp>
        <p:nvSpPr>
          <p:cNvPr id="28" name="Text Placeholder 9">
            <a:extLst>
              <a:ext uri="{FF2B5EF4-FFF2-40B4-BE49-F238E27FC236}">
                <a16:creationId xmlns:a16="http://schemas.microsoft.com/office/drawing/2014/main" id="{90882617-F0AB-428F-85CF-B87E0D6BC73F}"/>
              </a:ext>
            </a:extLst>
          </p:cNvPr>
          <p:cNvSpPr>
            <a:spLocks noGrp="1"/>
          </p:cNvSpPr>
          <p:nvPr>
            <p:ph type="body" sz="quarter" idx="21"/>
          </p:nvPr>
        </p:nvSpPr>
        <p:spPr>
          <a:xfrm>
            <a:off x="6958013" y="6923314"/>
            <a:ext cx="2816225" cy="609374"/>
          </a:xfrm>
        </p:spPr>
        <p:txBody>
          <a:bodyPr/>
          <a:lstStyle>
            <a:lvl1pPr marL="0" indent="0" algn="ctr">
              <a:lnSpc>
                <a:spcPct val="130000"/>
              </a:lnSpc>
              <a:spcBef>
                <a:spcPts val="1000"/>
              </a:spcBef>
              <a:buFont typeface="Arial" panose="020B0604020202020204" pitchFamily="34" charset="0"/>
              <a:buNone/>
              <a:defRPr sz="1300" cap="all"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2847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Opt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D62240-1E88-4AF1-B533-E4A44C81DEF1}"/>
              </a:ext>
            </a:extLst>
          </p:cNvPr>
          <p:cNvSpPr/>
          <p:nvPr userDrawn="1"/>
        </p:nvSpPr>
        <p:spPr>
          <a:xfrm>
            <a:off x="0" y="3886194"/>
            <a:ext cx="3355848" cy="388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818D87-9017-48E8-9B89-B4C276E5C06B}"/>
              </a:ext>
            </a:extLst>
          </p:cNvPr>
          <p:cNvSpPr>
            <a:spLocks noGrp="1"/>
          </p:cNvSpPr>
          <p:nvPr>
            <p:ph type="ctrTitle" hasCustomPrompt="1"/>
          </p:nvPr>
        </p:nvSpPr>
        <p:spPr>
          <a:xfrm>
            <a:off x="3575304" y="768096"/>
            <a:ext cx="6251448" cy="365760"/>
          </a:xfrm>
          <a:prstGeom prst="rect">
            <a:avLst/>
          </a:prstGeom>
        </p:spPr>
        <p:txBody>
          <a:bodyPr vert="horz" lIns="0" tIns="45720" rIns="0" bIns="45720" rtlCol="0" anchor="ctr">
            <a:noAutofit/>
          </a:bodyPr>
          <a:lstStyle>
            <a:lvl1pPr>
              <a:defRPr lang="en-US" sz="2000" b="1" i="0" cap="none" spc="0" baseline="0" dirty="0">
                <a:solidFill>
                  <a:schemeClr val="tx2"/>
                </a:solidFill>
                <a:ea typeface="+mn-ea"/>
                <a:cs typeface="+mn-cs"/>
              </a:defRPr>
            </a:lvl1pPr>
          </a:lstStyle>
          <a:p>
            <a:pPr marL="0" lvl="0" indent="0" defTabSz="914400">
              <a:lnSpc>
                <a:spcPct val="100000"/>
              </a:lnSpc>
              <a:spcBef>
                <a:spcPts val="1000"/>
              </a:spcBef>
              <a:buFont typeface="Arial" panose="020B0604020202020204" pitchFamily="34" charset="0"/>
            </a:pPr>
            <a:r>
              <a:rPr lang="en-US" dirty="0"/>
              <a:t>Add title here</a:t>
            </a:r>
          </a:p>
        </p:txBody>
      </p:sp>
      <p:cxnSp>
        <p:nvCxnSpPr>
          <p:cNvPr id="15" name="Straight Connector 14">
            <a:extLst>
              <a:ext uri="{FF2B5EF4-FFF2-40B4-BE49-F238E27FC236}">
                <a16:creationId xmlns:a16="http://schemas.microsoft.com/office/drawing/2014/main" id="{4C02D408-24F0-48D9-9651-58EF6575D3CA}"/>
              </a:ext>
            </a:extLst>
          </p:cNvPr>
          <p:cNvCxnSpPr>
            <a:cxnSpLocks/>
          </p:cNvCxnSpPr>
          <p:nvPr userDrawn="1"/>
        </p:nvCxnSpPr>
        <p:spPr>
          <a:xfrm>
            <a:off x="3639312" y="555171"/>
            <a:ext cx="914400" cy="0"/>
          </a:xfrm>
          <a:prstGeom prst="line">
            <a:avLst/>
          </a:prstGeom>
          <a:ln w="603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BE684CA-499F-49C1-B233-507FE44E7C65}"/>
              </a:ext>
            </a:extLst>
          </p:cNvPr>
          <p:cNvCxnSpPr>
            <a:cxnSpLocks/>
          </p:cNvCxnSpPr>
          <p:nvPr userDrawn="1"/>
        </p:nvCxnSpPr>
        <p:spPr>
          <a:xfrm>
            <a:off x="292605" y="4310736"/>
            <a:ext cx="914400" cy="0"/>
          </a:xfrm>
          <a:prstGeom prst="line">
            <a:avLst/>
          </a:prstGeom>
          <a:ln w="603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55B5E731-82EE-4BF9-9BBF-10AE838CC47C}"/>
              </a:ext>
            </a:extLst>
          </p:cNvPr>
          <p:cNvSpPr>
            <a:spLocks noGrp="1"/>
          </p:cNvSpPr>
          <p:nvPr>
            <p:ph type="body" sz="quarter" idx="11"/>
          </p:nvPr>
        </p:nvSpPr>
        <p:spPr>
          <a:xfrm>
            <a:off x="3575304" y="1133856"/>
            <a:ext cx="3081528" cy="2496312"/>
          </a:xfrm>
        </p:spPr>
        <p:txBody>
          <a:bodyPr vert="horz" lIns="0" tIns="45720" rIns="45720" bIns="45720" rtlCol="0">
            <a:normAutofit/>
          </a:bodyPr>
          <a:lstStyle>
            <a:lvl1pPr marL="0" indent="0">
              <a:spcBef>
                <a:spcPts val="1000"/>
              </a:spcBef>
              <a:buNone/>
              <a:defRPr lang="en-US" sz="1100" b="0" spc="0" baseline="0" dirty="0"/>
            </a:lvl1pPr>
          </a:lstStyle>
          <a:p>
            <a:pPr marL="112608" lvl="0" indent="-112608" defTabSz="457200">
              <a:lnSpc>
                <a:spcPct val="150000"/>
              </a:lnSpc>
              <a:spcBef>
                <a:spcPts val="0"/>
              </a:spcBef>
            </a:pPr>
            <a:r>
              <a:rPr lang="en-US"/>
              <a:t>Click to edit Master text styles</a:t>
            </a:r>
          </a:p>
        </p:txBody>
      </p:sp>
      <p:sp>
        <p:nvSpPr>
          <p:cNvPr id="23" name="Text Placeholder 21">
            <a:extLst>
              <a:ext uri="{FF2B5EF4-FFF2-40B4-BE49-F238E27FC236}">
                <a16:creationId xmlns:a16="http://schemas.microsoft.com/office/drawing/2014/main" id="{47551B2B-39F7-4786-993B-A2D8AA16C81C}"/>
              </a:ext>
            </a:extLst>
          </p:cNvPr>
          <p:cNvSpPr>
            <a:spLocks noGrp="1"/>
          </p:cNvSpPr>
          <p:nvPr>
            <p:ph type="body" sz="quarter" idx="12"/>
          </p:nvPr>
        </p:nvSpPr>
        <p:spPr>
          <a:xfrm>
            <a:off x="6928104" y="1133856"/>
            <a:ext cx="2898648" cy="2496312"/>
          </a:xfrm>
        </p:spPr>
        <p:txBody>
          <a:bodyPr vert="horz" lIns="45720" tIns="45720" rIns="45720" bIns="45720" rtlCol="0">
            <a:normAutofit/>
          </a:bodyPr>
          <a:lstStyle>
            <a:lvl1pPr marL="0" indent="0">
              <a:spcBef>
                <a:spcPts val="1000"/>
              </a:spcBef>
              <a:buNone/>
              <a:defRPr lang="en-US" sz="1100" b="0" spc="0" baseline="0" dirty="0">
                <a:solidFill>
                  <a:schemeClr val="tx1"/>
                </a:solidFill>
              </a:defRPr>
            </a:lvl1pPr>
          </a:lstStyle>
          <a:p>
            <a:pPr marL="112608" lvl="0" indent="-112608" defTabSz="457200">
              <a:lnSpc>
                <a:spcPct val="150000"/>
              </a:lnSpc>
              <a:spcBef>
                <a:spcPts val="0"/>
              </a:spcBef>
            </a:pPr>
            <a:r>
              <a:rPr lang="en-US"/>
              <a:t>Click to edit Master text styles</a:t>
            </a:r>
          </a:p>
        </p:txBody>
      </p:sp>
      <p:sp>
        <p:nvSpPr>
          <p:cNvPr id="25" name="Picture Placeholder 24">
            <a:extLst>
              <a:ext uri="{FF2B5EF4-FFF2-40B4-BE49-F238E27FC236}">
                <a16:creationId xmlns:a16="http://schemas.microsoft.com/office/drawing/2014/main" id="{719DC747-7CF6-4CCB-AD63-815D60FC6F3E}"/>
              </a:ext>
            </a:extLst>
          </p:cNvPr>
          <p:cNvSpPr>
            <a:spLocks noGrp="1"/>
          </p:cNvSpPr>
          <p:nvPr>
            <p:ph type="pic" sz="quarter" idx="13"/>
          </p:nvPr>
        </p:nvSpPr>
        <p:spPr>
          <a:xfrm>
            <a:off x="0" y="0"/>
            <a:ext cx="3337557" cy="3886200"/>
          </a:xfrm>
        </p:spPr>
        <p:txBody>
          <a:bodyPr anchor="ctr"/>
          <a:lstStyle>
            <a:lvl1pPr marL="0" indent="0" algn="ctr">
              <a:buNone/>
              <a:defRPr/>
            </a:lvl1pPr>
          </a:lstStyle>
          <a:p>
            <a:r>
              <a:rPr lang="en-US"/>
              <a:t>Click icon to add picture</a:t>
            </a:r>
            <a:endParaRPr lang="en-US" dirty="0"/>
          </a:p>
        </p:txBody>
      </p:sp>
      <p:sp>
        <p:nvSpPr>
          <p:cNvPr id="26" name="Picture Placeholder 24">
            <a:extLst>
              <a:ext uri="{FF2B5EF4-FFF2-40B4-BE49-F238E27FC236}">
                <a16:creationId xmlns:a16="http://schemas.microsoft.com/office/drawing/2014/main" id="{A1AE2DD5-B409-4195-BCAA-51F07D05C90F}"/>
              </a:ext>
            </a:extLst>
          </p:cNvPr>
          <p:cNvSpPr>
            <a:spLocks noGrp="1"/>
          </p:cNvSpPr>
          <p:nvPr>
            <p:ph type="pic" sz="quarter" idx="14"/>
          </p:nvPr>
        </p:nvSpPr>
        <p:spPr>
          <a:xfrm>
            <a:off x="3337557" y="3886194"/>
            <a:ext cx="6720843" cy="3886200"/>
          </a:xfrm>
        </p:spPr>
        <p:txBody>
          <a:bodyPr anchor="ctr"/>
          <a:lstStyle>
            <a:lvl1pPr marL="0" indent="0" algn="ctr">
              <a:buNone/>
              <a:defRPr/>
            </a:lvl1pPr>
          </a:lstStyle>
          <a:p>
            <a:r>
              <a:rPr lang="en-US"/>
              <a:t>Click icon to add picture</a:t>
            </a:r>
            <a:endParaRPr lang="en-US" dirty="0"/>
          </a:p>
        </p:txBody>
      </p:sp>
      <p:sp>
        <p:nvSpPr>
          <p:cNvPr id="16" name="Text Placeholder 19">
            <a:extLst>
              <a:ext uri="{FF2B5EF4-FFF2-40B4-BE49-F238E27FC236}">
                <a16:creationId xmlns:a16="http://schemas.microsoft.com/office/drawing/2014/main" id="{6EA9E0F0-2EA0-4D8C-A4E2-A7862C2E6D3D}"/>
              </a:ext>
            </a:extLst>
          </p:cNvPr>
          <p:cNvSpPr>
            <a:spLocks noGrp="1"/>
          </p:cNvSpPr>
          <p:nvPr>
            <p:ph type="body" sz="quarter" idx="18" hasCustomPrompt="1"/>
          </p:nvPr>
        </p:nvSpPr>
        <p:spPr>
          <a:xfrm>
            <a:off x="258645" y="4663440"/>
            <a:ext cx="2907792" cy="365760"/>
          </a:xfrm>
        </p:spPr>
        <p:txBody>
          <a:bodyPr vert="horz" lIns="0" tIns="45720" rIns="0" bIns="45720" rtlCol="0">
            <a:noAutofit/>
          </a:bodyPr>
          <a:lstStyle>
            <a:lvl1pPr marL="0" indent="0">
              <a:lnSpc>
                <a:spcPct val="100000"/>
              </a:lnSpc>
              <a:spcBef>
                <a:spcPts val="0"/>
              </a:spcBef>
              <a:buNone/>
              <a:defRPr lang="en-US" sz="2000" b="1" dirty="0">
                <a:solidFill>
                  <a:schemeClr val="bg1"/>
                </a:solidFill>
                <a:latin typeface="+mj-lt"/>
              </a:defRPr>
            </a:lvl1pPr>
          </a:lstStyle>
          <a:p>
            <a:pPr marL="112608" lvl="0" indent="-112608" defTabSz="914400">
              <a:spcBef>
                <a:spcPts val="1000"/>
              </a:spcBef>
            </a:pPr>
            <a:r>
              <a:rPr lang="en-US" dirty="0"/>
              <a:t>Add title here</a:t>
            </a:r>
          </a:p>
        </p:txBody>
      </p:sp>
      <p:sp>
        <p:nvSpPr>
          <p:cNvPr id="14" name="Text Placeholder 3">
            <a:extLst>
              <a:ext uri="{FF2B5EF4-FFF2-40B4-BE49-F238E27FC236}">
                <a16:creationId xmlns:a16="http://schemas.microsoft.com/office/drawing/2014/main" id="{29B90121-EE03-4CB9-B6B4-085C61698D01}"/>
              </a:ext>
            </a:extLst>
          </p:cNvPr>
          <p:cNvSpPr>
            <a:spLocks noGrp="1"/>
          </p:cNvSpPr>
          <p:nvPr>
            <p:ph type="body" sz="quarter" idx="20"/>
          </p:nvPr>
        </p:nvSpPr>
        <p:spPr>
          <a:xfrm>
            <a:off x="258763" y="5065713"/>
            <a:ext cx="2898775" cy="2497137"/>
          </a:xfrm>
        </p:spPr>
        <p:txBody>
          <a:bodyPr lIns="0" rIns="0"/>
          <a:lstStyle>
            <a:lvl1pPr marL="0" indent="0">
              <a:spcBef>
                <a:spcPts val="1000"/>
              </a:spcBef>
              <a:buFont typeface="Arial" panose="020B0604020202020204" pitchFamily="34" charset="0"/>
              <a:buNone/>
              <a:defRPr sz="1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990582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Layout Opt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D62240-1E88-4AF1-B533-E4A44C81DEF1}"/>
              </a:ext>
            </a:extLst>
          </p:cNvPr>
          <p:cNvSpPr/>
          <p:nvPr userDrawn="1"/>
        </p:nvSpPr>
        <p:spPr>
          <a:xfrm>
            <a:off x="0" y="3886200"/>
            <a:ext cx="3355848" cy="388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818D87-9017-48E8-9B89-B4C276E5C06B}"/>
              </a:ext>
            </a:extLst>
          </p:cNvPr>
          <p:cNvSpPr>
            <a:spLocks noGrp="1"/>
          </p:cNvSpPr>
          <p:nvPr>
            <p:ph type="ctrTitle" hasCustomPrompt="1"/>
          </p:nvPr>
        </p:nvSpPr>
        <p:spPr>
          <a:xfrm>
            <a:off x="3575304" y="768096"/>
            <a:ext cx="2907792" cy="365760"/>
          </a:xfrm>
          <a:prstGeom prst="rect">
            <a:avLst/>
          </a:prstGeom>
        </p:spPr>
        <p:txBody>
          <a:bodyPr vert="horz" lIns="0" tIns="45720" rIns="0" bIns="45720" rtlCol="0" anchor="ctr">
            <a:noAutofit/>
          </a:bodyPr>
          <a:lstStyle>
            <a:lvl1pPr>
              <a:defRPr lang="en-US" sz="2000" b="1" i="0" cap="all" spc="0" baseline="0" dirty="0">
                <a:solidFill>
                  <a:schemeClr val="tx2"/>
                </a:solidFill>
                <a:ea typeface="+mn-ea"/>
                <a:cs typeface="+mn-cs"/>
              </a:defRPr>
            </a:lvl1pPr>
          </a:lstStyle>
          <a:p>
            <a:pPr marL="0" lvl="0" indent="0" defTabSz="914400">
              <a:lnSpc>
                <a:spcPct val="100000"/>
              </a:lnSpc>
              <a:spcBef>
                <a:spcPts val="1000"/>
              </a:spcBef>
              <a:buFont typeface="Arial" panose="020B0604020202020204" pitchFamily="34" charset="0"/>
            </a:pPr>
            <a:r>
              <a:rPr lang="en-US" dirty="0"/>
              <a:t>Add title here</a:t>
            </a:r>
          </a:p>
        </p:txBody>
      </p:sp>
      <p:cxnSp>
        <p:nvCxnSpPr>
          <p:cNvPr id="15" name="Straight Connector 14">
            <a:extLst>
              <a:ext uri="{FF2B5EF4-FFF2-40B4-BE49-F238E27FC236}">
                <a16:creationId xmlns:a16="http://schemas.microsoft.com/office/drawing/2014/main" id="{4C02D408-24F0-48D9-9651-58EF6575D3CA}"/>
              </a:ext>
            </a:extLst>
          </p:cNvPr>
          <p:cNvCxnSpPr>
            <a:cxnSpLocks/>
          </p:cNvCxnSpPr>
          <p:nvPr userDrawn="1"/>
        </p:nvCxnSpPr>
        <p:spPr>
          <a:xfrm>
            <a:off x="3639312" y="555171"/>
            <a:ext cx="914400" cy="0"/>
          </a:xfrm>
          <a:prstGeom prst="line">
            <a:avLst/>
          </a:prstGeom>
          <a:ln w="603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BE684CA-499F-49C1-B233-507FE44E7C65}"/>
              </a:ext>
            </a:extLst>
          </p:cNvPr>
          <p:cNvCxnSpPr>
            <a:cxnSpLocks/>
          </p:cNvCxnSpPr>
          <p:nvPr userDrawn="1"/>
        </p:nvCxnSpPr>
        <p:spPr>
          <a:xfrm>
            <a:off x="292605" y="4310736"/>
            <a:ext cx="914400" cy="0"/>
          </a:xfrm>
          <a:prstGeom prst="line">
            <a:avLst/>
          </a:prstGeom>
          <a:ln w="603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55B5E731-82EE-4BF9-9BBF-10AE838CC47C}"/>
              </a:ext>
            </a:extLst>
          </p:cNvPr>
          <p:cNvSpPr>
            <a:spLocks noGrp="1"/>
          </p:cNvSpPr>
          <p:nvPr>
            <p:ph type="body" sz="quarter" idx="11"/>
          </p:nvPr>
        </p:nvSpPr>
        <p:spPr>
          <a:xfrm>
            <a:off x="3575304" y="1133856"/>
            <a:ext cx="2898648" cy="2670048"/>
          </a:xfrm>
        </p:spPr>
        <p:txBody>
          <a:bodyPr vert="horz" lIns="0" tIns="45720" rIns="0" bIns="45720" rtlCol="0">
            <a:normAutofit/>
          </a:bodyPr>
          <a:lstStyle>
            <a:lvl1pPr marL="0" indent="0" algn="l">
              <a:buNone/>
              <a:defRPr lang="en-US" sz="1100" b="0" spc="0" baseline="0" dirty="0"/>
            </a:lvl1pPr>
          </a:lstStyle>
          <a:p>
            <a:pPr marL="112608" lvl="0" indent="-112608" defTabSz="457200">
              <a:lnSpc>
                <a:spcPct val="150000"/>
              </a:lnSpc>
              <a:spcBef>
                <a:spcPts val="0"/>
              </a:spcBef>
            </a:pPr>
            <a:r>
              <a:rPr lang="en-US"/>
              <a:t>Click to edit Master text styles</a:t>
            </a:r>
          </a:p>
        </p:txBody>
      </p:sp>
      <p:sp>
        <p:nvSpPr>
          <p:cNvPr id="23" name="Text Placeholder 21">
            <a:extLst>
              <a:ext uri="{FF2B5EF4-FFF2-40B4-BE49-F238E27FC236}">
                <a16:creationId xmlns:a16="http://schemas.microsoft.com/office/drawing/2014/main" id="{47551B2B-39F7-4786-993B-A2D8AA16C81C}"/>
              </a:ext>
            </a:extLst>
          </p:cNvPr>
          <p:cNvSpPr>
            <a:spLocks noGrp="1"/>
          </p:cNvSpPr>
          <p:nvPr>
            <p:ph type="body" sz="quarter" idx="12"/>
          </p:nvPr>
        </p:nvSpPr>
        <p:spPr>
          <a:xfrm>
            <a:off x="3584448" y="5065776"/>
            <a:ext cx="2898648" cy="1874520"/>
          </a:xfrm>
        </p:spPr>
        <p:txBody>
          <a:bodyPr vert="horz" lIns="0" tIns="45720" rIns="0" bIns="45720" rtlCol="0">
            <a:normAutofit/>
          </a:bodyPr>
          <a:lstStyle>
            <a:lvl1pPr marL="0" indent="0">
              <a:buNone/>
              <a:defRPr lang="en-US" sz="1100" b="0" spc="0" baseline="0" dirty="0">
                <a:solidFill>
                  <a:schemeClr val="tx1"/>
                </a:solidFill>
              </a:defRPr>
            </a:lvl1pPr>
          </a:lstStyle>
          <a:p>
            <a:pPr marL="112608" lvl="0" indent="-112608" defTabSz="457200">
              <a:lnSpc>
                <a:spcPct val="150000"/>
              </a:lnSpc>
              <a:spcBef>
                <a:spcPts val="0"/>
              </a:spcBef>
            </a:pPr>
            <a:r>
              <a:rPr lang="en-US"/>
              <a:t>Click to edit Master text styles</a:t>
            </a:r>
          </a:p>
        </p:txBody>
      </p:sp>
      <p:sp>
        <p:nvSpPr>
          <p:cNvPr id="25" name="Picture Placeholder 24">
            <a:extLst>
              <a:ext uri="{FF2B5EF4-FFF2-40B4-BE49-F238E27FC236}">
                <a16:creationId xmlns:a16="http://schemas.microsoft.com/office/drawing/2014/main" id="{719DC747-7CF6-4CCB-AD63-815D60FC6F3E}"/>
              </a:ext>
            </a:extLst>
          </p:cNvPr>
          <p:cNvSpPr>
            <a:spLocks noGrp="1"/>
          </p:cNvSpPr>
          <p:nvPr>
            <p:ph type="pic" sz="quarter" idx="13"/>
          </p:nvPr>
        </p:nvSpPr>
        <p:spPr>
          <a:xfrm>
            <a:off x="0" y="0"/>
            <a:ext cx="3355848" cy="3886200"/>
          </a:xfrm>
        </p:spPr>
        <p:txBody>
          <a:bodyPr anchor="ctr"/>
          <a:lstStyle>
            <a:lvl1pPr marL="0" indent="0" algn="ctr">
              <a:buNone/>
              <a:defRPr/>
            </a:lvl1pPr>
          </a:lstStyle>
          <a:p>
            <a:r>
              <a:rPr lang="en-US"/>
              <a:t>Click icon to add picture</a:t>
            </a:r>
            <a:endParaRPr lang="en-US" dirty="0"/>
          </a:p>
        </p:txBody>
      </p:sp>
      <p:sp>
        <p:nvSpPr>
          <p:cNvPr id="26" name="Picture Placeholder 24">
            <a:extLst>
              <a:ext uri="{FF2B5EF4-FFF2-40B4-BE49-F238E27FC236}">
                <a16:creationId xmlns:a16="http://schemas.microsoft.com/office/drawing/2014/main" id="{A1AE2DD5-B409-4195-BCAA-51F07D05C90F}"/>
              </a:ext>
            </a:extLst>
          </p:cNvPr>
          <p:cNvSpPr>
            <a:spLocks noGrp="1"/>
          </p:cNvSpPr>
          <p:nvPr>
            <p:ph type="pic" sz="quarter" idx="14"/>
          </p:nvPr>
        </p:nvSpPr>
        <p:spPr>
          <a:xfrm>
            <a:off x="6720843" y="-1"/>
            <a:ext cx="3337557" cy="7772395"/>
          </a:xfrm>
        </p:spPr>
        <p:txBody>
          <a:bodyPr anchor="ctr"/>
          <a:lstStyle>
            <a:lvl1pPr marL="0" indent="0" algn="ctr">
              <a:buNone/>
              <a:defRPr/>
            </a:lvl1pPr>
          </a:lstStyle>
          <a:p>
            <a:r>
              <a:rPr lang="en-US"/>
              <a:t>Click icon to add picture</a:t>
            </a:r>
            <a:endParaRPr lang="en-US" dirty="0"/>
          </a:p>
        </p:txBody>
      </p:sp>
      <p:cxnSp>
        <p:nvCxnSpPr>
          <p:cNvPr id="3" name="Straight Connector 2">
            <a:extLst>
              <a:ext uri="{FF2B5EF4-FFF2-40B4-BE49-F238E27FC236}">
                <a16:creationId xmlns:a16="http://schemas.microsoft.com/office/drawing/2014/main" id="{EAFCE613-3382-4B90-98DA-A2097D8A4302}"/>
              </a:ext>
            </a:extLst>
          </p:cNvPr>
          <p:cNvCxnSpPr>
            <a:cxnSpLocks/>
          </p:cNvCxnSpPr>
          <p:nvPr userDrawn="1"/>
        </p:nvCxnSpPr>
        <p:spPr>
          <a:xfrm>
            <a:off x="3639312" y="4310736"/>
            <a:ext cx="914400" cy="0"/>
          </a:xfrm>
          <a:prstGeom prst="line">
            <a:avLst/>
          </a:prstGeom>
          <a:ln w="603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71EAD859-FE34-49EB-A804-E7817DB94EA8}"/>
              </a:ext>
            </a:extLst>
          </p:cNvPr>
          <p:cNvSpPr>
            <a:spLocks noGrp="1"/>
          </p:cNvSpPr>
          <p:nvPr>
            <p:ph type="body" sz="quarter" idx="19"/>
          </p:nvPr>
        </p:nvSpPr>
        <p:spPr>
          <a:xfrm>
            <a:off x="250858" y="4809744"/>
            <a:ext cx="2807208" cy="2670048"/>
          </a:xfrm>
        </p:spPr>
        <p:txBody>
          <a:bodyPr>
            <a:normAutofit/>
          </a:bodyPr>
          <a:lstStyle>
            <a:lvl1pPr marL="0" indent="0">
              <a:lnSpc>
                <a:spcPct val="100000"/>
              </a:lnSpc>
              <a:buFont typeface="Arial" panose="020B0604020202020204" pitchFamily="34" charset="0"/>
              <a:buNone/>
              <a:defRPr sz="2400" b="1" i="0" cap="all" baseline="0">
                <a:solidFill>
                  <a:schemeClr val="bg1"/>
                </a:solidFill>
                <a:latin typeface="+mj-lt"/>
              </a:defRPr>
            </a:lvl1pPr>
          </a:lstStyle>
          <a:p>
            <a:pPr lvl="0"/>
            <a:r>
              <a:rPr lang="en-US"/>
              <a:t>Click to edit Master text styles</a:t>
            </a:r>
          </a:p>
        </p:txBody>
      </p:sp>
      <p:sp>
        <p:nvSpPr>
          <p:cNvPr id="19" name="Text Placeholder 5">
            <a:extLst>
              <a:ext uri="{FF2B5EF4-FFF2-40B4-BE49-F238E27FC236}">
                <a16:creationId xmlns:a16="http://schemas.microsoft.com/office/drawing/2014/main" id="{FCF709D0-1556-44AD-8AD3-AE1EACEE7C49}"/>
              </a:ext>
            </a:extLst>
          </p:cNvPr>
          <p:cNvSpPr>
            <a:spLocks noGrp="1"/>
          </p:cNvSpPr>
          <p:nvPr>
            <p:ph type="body" sz="quarter" idx="20" hasCustomPrompt="1"/>
          </p:nvPr>
        </p:nvSpPr>
        <p:spPr>
          <a:xfrm>
            <a:off x="6931152" y="5029200"/>
            <a:ext cx="2825496" cy="1289304"/>
          </a:xfrm>
        </p:spPr>
        <p:txBody>
          <a:bodyPr/>
          <a:lstStyle>
            <a:lvl1pPr marL="0" indent="0" algn="ctr">
              <a:lnSpc>
                <a:spcPts val="4000"/>
              </a:lnSpc>
              <a:buFont typeface="Arial" panose="020B0604020202020204" pitchFamily="34" charset="0"/>
              <a:buNone/>
              <a:defRPr sz="4000" b="1" cap="all" baseline="0">
                <a:solidFill>
                  <a:schemeClr val="bg1"/>
                </a:solidFill>
                <a:latin typeface="+mj-lt"/>
              </a:defRPr>
            </a:lvl1pPr>
          </a:lstStyle>
          <a:p>
            <a:pPr lvl="0"/>
            <a:r>
              <a:rPr lang="en-US" dirty="0"/>
              <a:t>Add Title</a:t>
            </a:r>
          </a:p>
        </p:txBody>
      </p:sp>
      <p:sp>
        <p:nvSpPr>
          <p:cNvPr id="21" name="Text Placeholder 9">
            <a:extLst>
              <a:ext uri="{FF2B5EF4-FFF2-40B4-BE49-F238E27FC236}">
                <a16:creationId xmlns:a16="http://schemas.microsoft.com/office/drawing/2014/main" id="{827ED6DE-9EB2-4349-BED5-EF5DA84DC072}"/>
              </a:ext>
            </a:extLst>
          </p:cNvPr>
          <p:cNvSpPr>
            <a:spLocks noGrp="1"/>
          </p:cNvSpPr>
          <p:nvPr>
            <p:ph type="body" sz="quarter" idx="21"/>
          </p:nvPr>
        </p:nvSpPr>
        <p:spPr>
          <a:xfrm>
            <a:off x="6931152" y="6757416"/>
            <a:ext cx="2825496" cy="429768"/>
          </a:xfrm>
        </p:spPr>
        <p:txBody>
          <a:bodyPr/>
          <a:lstStyle>
            <a:lvl1pPr marL="0" indent="0" algn="ctr">
              <a:lnSpc>
                <a:spcPct val="110000"/>
              </a:lnSpc>
              <a:spcBef>
                <a:spcPts val="1000"/>
              </a:spcBef>
              <a:buFont typeface="Arial" panose="020B0604020202020204" pitchFamily="34" charset="0"/>
              <a:buNone/>
              <a:defRPr sz="1400" cap="all" baseline="0">
                <a:solidFill>
                  <a:schemeClr val="bg1"/>
                </a:solidFill>
              </a:defRPr>
            </a:lvl1pPr>
          </a:lstStyle>
          <a:p>
            <a:pPr lvl="0"/>
            <a:r>
              <a:rPr lang="en-US"/>
              <a:t>Click to edit Master text styles</a:t>
            </a:r>
          </a:p>
        </p:txBody>
      </p:sp>
      <p:sp>
        <p:nvSpPr>
          <p:cNvPr id="24" name="Text Placeholder 19">
            <a:extLst>
              <a:ext uri="{FF2B5EF4-FFF2-40B4-BE49-F238E27FC236}">
                <a16:creationId xmlns:a16="http://schemas.microsoft.com/office/drawing/2014/main" id="{FC9D06D3-2BFE-45BA-8196-3AA6CC98E3E1}"/>
              </a:ext>
            </a:extLst>
          </p:cNvPr>
          <p:cNvSpPr>
            <a:spLocks noGrp="1"/>
          </p:cNvSpPr>
          <p:nvPr>
            <p:ph type="body" sz="quarter" idx="10" hasCustomPrompt="1"/>
          </p:nvPr>
        </p:nvSpPr>
        <p:spPr>
          <a:xfrm>
            <a:off x="3575304" y="4663440"/>
            <a:ext cx="2907792" cy="365760"/>
          </a:xfrm>
        </p:spPr>
        <p:txBody>
          <a:bodyPr vert="horz" lIns="0" tIns="45720" rIns="0" bIns="45720" rtlCol="0" anchor="ctr">
            <a:noAutofit/>
          </a:bodyPr>
          <a:lstStyle>
            <a:lvl1pPr marL="0" indent="0">
              <a:buNone/>
              <a:defRPr lang="en-US" sz="2000" b="1" i="0" cap="all" spc="0" baseline="0" dirty="0">
                <a:solidFill>
                  <a:schemeClr val="tx2"/>
                </a:solidFill>
                <a:latin typeface="+mj-lt"/>
              </a:defRPr>
            </a:lvl1pPr>
          </a:lstStyle>
          <a:p>
            <a:pPr marL="230292" lvl="0" indent="-342900" defTabSz="914400">
              <a:lnSpc>
                <a:spcPct val="100000"/>
              </a:lnSpc>
              <a:spcBef>
                <a:spcPts val="1000"/>
              </a:spcBef>
            </a:pPr>
            <a:r>
              <a:rPr lang="en-US" dirty="0"/>
              <a:t>Add title here</a:t>
            </a:r>
          </a:p>
        </p:txBody>
      </p:sp>
    </p:spTree>
    <p:extLst>
      <p:ext uri="{BB962C8B-B14F-4D97-AF65-F5344CB8AC3E}">
        <p14:creationId xmlns:p14="http://schemas.microsoft.com/office/powerpoint/2010/main" val="48490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ide Op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0B1261-A13A-4E9E-AA95-EED10F4CFA0E}"/>
              </a:ext>
            </a:extLst>
          </p:cNvPr>
          <p:cNvSpPr/>
          <p:nvPr userDrawn="1"/>
        </p:nvSpPr>
        <p:spPr>
          <a:xfrm>
            <a:off x="-9141" y="0"/>
            <a:ext cx="3355848" cy="3886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A1A4A6AC-F3AF-4832-AD1D-6D835E5EEB44}"/>
              </a:ext>
            </a:extLst>
          </p:cNvPr>
          <p:cNvCxnSpPr/>
          <p:nvPr userDrawn="1"/>
        </p:nvCxnSpPr>
        <p:spPr>
          <a:xfrm>
            <a:off x="391886" y="555171"/>
            <a:ext cx="914400" cy="0"/>
          </a:xfrm>
          <a:prstGeom prst="line">
            <a:avLst/>
          </a:prstGeom>
          <a:ln w="603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BE684CA-499F-49C1-B233-507FE44E7C65}"/>
              </a:ext>
            </a:extLst>
          </p:cNvPr>
          <p:cNvCxnSpPr>
            <a:cxnSpLocks/>
          </p:cNvCxnSpPr>
          <p:nvPr userDrawn="1"/>
        </p:nvCxnSpPr>
        <p:spPr>
          <a:xfrm>
            <a:off x="3639312" y="4310742"/>
            <a:ext cx="914400" cy="0"/>
          </a:xfrm>
          <a:prstGeom prst="line">
            <a:avLst/>
          </a:prstGeom>
          <a:ln w="603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19DC747-7CF6-4CCB-AD63-815D60FC6F3E}"/>
              </a:ext>
            </a:extLst>
          </p:cNvPr>
          <p:cNvSpPr>
            <a:spLocks noGrp="1"/>
          </p:cNvSpPr>
          <p:nvPr>
            <p:ph type="pic" sz="quarter" idx="13"/>
          </p:nvPr>
        </p:nvSpPr>
        <p:spPr>
          <a:xfrm>
            <a:off x="0" y="3886200"/>
            <a:ext cx="3337557" cy="3886200"/>
          </a:xfrm>
        </p:spPr>
        <p:txBody>
          <a:bodyPr anchor="ctr"/>
          <a:lstStyle>
            <a:lvl1pPr marL="0" indent="0" algn="ctr">
              <a:buNone/>
              <a:defRPr/>
            </a:lvl1pPr>
          </a:lstStyle>
          <a:p>
            <a:r>
              <a:rPr lang="en-US"/>
              <a:t>Click icon to add picture</a:t>
            </a:r>
            <a:endParaRPr lang="en-US" dirty="0"/>
          </a:p>
        </p:txBody>
      </p:sp>
      <p:sp>
        <p:nvSpPr>
          <p:cNvPr id="26" name="Picture Placeholder 24">
            <a:extLst>
              <a:ext uri="{FF2B5EF4-FFF2-40B4-BE49-F238E27FC236}">
                <a16:creationId xmlns:a16="http://schemas.microsoft.com/office/drawing/2014/main" id="{A1AE2DD5-B409-4195-BCAA-51F07D05C90F}"/>
              </a:ext>
            </a:extLst>
          </p:cNvPr>
          <p:cNvSpPr>
            <a:spLocks noGrp="1"/>
          </p:cNvSpPr>
          <p:nvPr>
            <p:ph type="pic" sz="quarter" idx="14"/>
          </p:nvPr>
        </p:nvSpPr>
        <p:spPr>
          <a:xfrm>
            <a:off x="3337557" y="0"/>
            <a:ext cx="6720844" cy="3886200"/>
          </a:xfrm>
        </p:spPr>
        <p:txBody>
          <a:bodyPr anchor="ctr"/>
          <a:lstStyle>
            <a:lvl1pPr marL="0" indent="0" algn="ctr">
              <a:buNone/>
              <a:defRPr/>
            </a:lvl1pPr>
          </a:lstStyle>
          <a:p>
            <a:r>
              <a:rPr lang="en-US"/>
              <a:t>Click icon to add picture</a:t>
            </a:r>
            <a:endParaRPr lang="en-US" dirty="0"/>
          </a:p>
        </p:txBody>
      </p:sp>
      <p:sp>
        <p:nvSpPr>
          <p:cNvPr id="21" name="Text Placeholder 21">
            <a:extLst>
              <a:ext uri="{FF2B5EF4-FFF2-40B4-BE49-F238E27FC236}">
                <a16:creationId xmlns:a16="http://schemas.microsoft.com/office/drawing/2014/main" id="{A0DE9D14-70A5-499A-8477-B8B31FF61257}"/>
              </a:ext>
            </a:extLst>
          </p:cNvPr>
          <p:cNvSpPr>
            <a:spLocks noGrp="1"/>
          </p:cNvSpPr>
          <p:nvPr>
            <p:ph type="body" sz="quarter" idx="11"/>
          </p:nvPr>
        </p:nvSpPr>
        <p:spPr>
          <a:xfrm>
            <a:off x="3575304" y="5020056"/>
            <a:ext cx="2898648" cy="2496312"/>
          </a:xfrm>
        </p:spPr>
        <p:txBody>
          <a:bodyPr vert="horz" lIns="0" tIns="45720" rIns="45720" bIns="45720" rtlCol="0">
            <a:normAutofit/>
          </a:bodyPr>
          <a:lstStyle>
            <a:lvl1pPr marL="0" indent="0">
              <a:buNone/>
              <a:defRPr lang="en-US" sz="1100" b="0" spc="0" baseline="0" dirty="0"/>
            </a:lvl1pPr>
          </a:lstStyle>
          <a:p>
            <a:pPr marL="112608" lvl="0" indent="-112608" defTabSz="457200">
              <a:lnSpc>
                <a:spcPct val="150000"/>
              </a:lnSpc>
              <a:spcBef>
                <a:spcPts val="0"/>
              </a:spcBef>
            </a:pPr>
            <a:r>
              <a:rPr lang="en-US"/>
              <a:t>Click to edit Master text styles</a:t>
            </a:r>
          </a:p>
        </p:txBody>
      </p:sp>
      <p:sp>
        <p:nvSpPr>
          <p:cNvPr id="24" name="Text Placeholder 21">
            <a:extLst>
              <a:ext uri="{FF2B5EF4-FFF2-40B4-BE49-F238E27FC236}">
                <a16:creationId xmlns:a16="http://schemas.microsoft.com/office/drawing/2014/main" id="{F6196E76-A393-420A-AC0B-D85E23CABF81}"/>
              </a:ext>
            </a:extLst>
          </p:cNvPr>
          <p:cNvSpPr>
            <a:spLocks noGrp="1"/>
          </p:cNvSpPr>
          <p:nvPr>
            <p:ph type="body" sz="quarter" idx="12"/>
          </p:nvPr>
        </p:nvSpPr>
        <p:spPr>
          <a:xfrm>
            <a:off x="6928104" y="5020056"/>
            <a:ext cx="2898648" cy="2496312"/>
          </a:xfrm>
        </p:spPr>
        <p:txBody>
          <a:bodyPr vert="horz" lIns="0" tIns="45720" rIns="45720" bIns="45720" rtlCol="0">
            <a:normAutofit/>
          </a:bodyPr>
          <a:lstStyle>
            <a:lvl1pPr marL="0" indent="0">
              <a:buNone/>
              <a:defRPr lang="en-US" sz="1100" b="0" spc="0" baseline="0" dirty="0">
                <a:solidFill>
                  <a:schemeClr val="tx1"/>
                </a:solidFill>
              </a:defRPr>
            </a:lvl1pPr>
          </a:lstStyle>
          <a:p>
            <a:pPr marL="112608" lvl="0" indent="-112608" defTabSz="457200">
              <a:lnSpc>
                <a:spcPct val="150000"/>
              </a:lnSpc>
              <a:spcBef>
                <a:spcPts val="0"/>
              </a:spcBef>
            </a:pPr>
            <a:r>
              <a:rPr lang="en-US"/>
              <a:t>Click to edit Master text styles</a:t>
            </a:r>
          </a:p>
        </p:txBody>
      </p:sp>
      <p:sp>
        <p:nvSpPr>
          <p:cNvPr id="3" name="Title 2">
            <a:extLst>
              <a:ext uri="{FF2B5EF4-FFF2-40B4-BE49-F238E27FC236}">
                <a16:creationId xmlns:a16="http://schemas.microsoft.com/office/drawing/2014/main" id="{D46EEC80-D9AF-431C-AB25-980960CCD2B8}"/>
              </a:ext>
            </a:extLst>
          </p:cNvPr>
          <p:cNvSpPr>
            <a:spLocks noGrp="1"/>
          </p:cNvSpPr>
          <p:nvPr>
            <p:ph type="title"/>
          </p:nvPr>
        </p:nvSpPr>
        <p:spPr>
          <a:xfrm>
            <a:off x="228600" y="786385"/>
            <a:ext cx="2944368" cy="676656"/>
          </a:xfrm>
        </p:spPr>
        <p:txBody>
          <a:bodyPr anchor="t"/>
          <a:lstStyle>
            <a:lvl1pPr>
              <a:lnSpc>
                <a:spcPct val="100000"/>
              </a:lnSpc>
              <a:defRPr sz="2000" b="1" cap="all" baseline="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FABB5356-8B51-4274-9C90-A80A18EAC00B}"/>
              </a:ext>
            </a:extLst>
          </p:cNvPr>
          <p:cNvSpPr>
            <a:spLocks noGrp="1"/>
          </p:cNvSpPr>
          <p:nvPr>
            <p:ph type="body" sz="quarter" idx="15"/>
          </p:nvPr>
        </p:nvSpPr>
        <p:spPr>
          <a:xfrm>
            <a:off x="228600" y="1566863"/>
            <a:ext cx="2944813" cy="2124075"/>
          </a:xfrm>
        </p:spPr>
        <p:txBody>
          <a:bodyPr/>
          <a:lstStyle>
            <a:lvl1pPr marL="173736" indent="-173736">
              <a:lnSpc>
                <a:spcPts val="1800"/>
              </a:lnSpc>
              <a:spcBef>
                <a:spcPts val="1000"/>
              </a:spcBef>
              <a:defRPr sz="1100">
                <a:solidFill>
                  <a:schemeClr val="bg1"/>
                </a:solidFill>
              </a:defRPr>
            </a:lvl1pPr>
          </a:lstStyle>
          <a:p>
            <a:pPr lvl="0"/>
            <a:r>
              <a:rPr lang="en-US"/>
              <a:t>Click to edit Master text styles</a:t>
            </a:r>
          </a:p>
        </p:txBody>
      </p:sp>
      <p:sp>
        <p:nvSpPr>
          <p:cNvPr id="12" name="Text Placeholder 11">
            <a:extLst>
              <a:ext uri="{FF2B5EF4-FFF2-40B4-BE49-F238E27FC236}">
                <a16:creationId xmlns:a16="http://schemas.microsoft.com/office/drawing/2014/main" id="{FBBDB168-B4B2-4C61-A824-4FB0C315A18E}"/>
              </a:ext>
            </a:extLst>
          </p:cNvPr>
          <p:cNvSpPr>
            <a:spLocks noGrp="1"/>
          </p:cNvSpPr>
          <p:nvPr>
            <p:ph type="body" sz="quarter" idx="16"/>
          </p:nvPr>
        </p:nvSpPr>
        <p:spPr>
          <a:xfrm>
            <a:off x="3575050" y="4572000"/>
            <a:ext cx="6251575" cy="447675"/>
          </a:xfrm>
        </p:spPr>
        <p:txBody>
          <a:bodyPr lIns="0" anchor="ctr"/>
          <a:lstStyle>
            <a:lvl1pPr marL="0" indent="0">
              <a:lnSpc>
                <a:spcPct val="100000"/>
              </a:lnSpc>
              <a:buFont typeface="Arial" panose="020B0604020202020204" pitchFamily="34" charset="0"/>
              <a:buNone/>
              <a:defRPr sz="2000" b="1" cap="all" baseline="0">
                <a:solidFill>
                  <a:schemeClr val="tx2"/>
                </a:solidFill>
                <a:latin typeface="+mj-lt"/>
              </a:defRPr>
            </a:lvl1pPr>
          </a:lstStyle>
          <a:p>
            <a:pPr lvl="0"/>
            <a:r>
              <a:rPr lang="en-US"/>
              <a:t>Click to edit Master text styles</a:t>
            </a:r>
          </a:p>
        </p:txBody>
      </p:sp>
    </p:spTree>
    <p:extLst>
      <p:ext uri="{BB962C8B-B14F-4D97-AF65-F5344CB8AC3E}">
        <p14:creationId xmlns:p14="http://schemas.microsoft.com/office/powerpoint/2010/main" val="31978283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26C1C5-FE16-4334-B2CE-6E14152A805E}"/>
              </a:ext>
            </a:extLst>
          </p:cNvPr>
          <p:cNvSpPr>
            <a:spLocks noGrp="1"/>
          </p:cNvSpPr>
          <p:nvPr>
            <p:ph type="title"/>
          </p:nvPr>
        </p:nvSpPr>
        <p:spPr>
          <a:xfrm>
            <a:off x="228600" y="228600"/>
            <a:ext cx="9601200" cy="150230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FE8901-EFD1-440F-841B-77938232DFB1}"/>
              </a:ext>
            </a:extLst>
          </p:cNvPr>
          <p:cNvSpPr>
            <a:spLocks noGrp="1"/>
          </p:cNvSpPr>
          <p:nvPr>
            <p:ph type="body" idx="1"/>
          </p:nvPr>
        </p:nvSpPr>
        <p:spPr>
          <a:xfrm>
            <a:off x="228600" y="2368296"/>
            <a:ext cx="9601200" cy="5184648"/>
          </a:xfrm>
          <a:prstGeom prst="rect">
            <a:avLst/>
          </a:prstGeom>
        </p:spPr>
        <p:txBody>
          <a:bodyPr vert="horz" lIns="91440" tIns="45720" rIns="91440" bIns="45720" rtlCol="0">
            <a:noAutofit/>
          </a:bodyPr>
          <a:lstStyle/>
          <a:p>
            <a:pPr marL="228600" lvl="0" indent="-228600" algn="l" defTabSz="914400" rtl="0" eaLnBrk="1" latinLnBrk="0" hangingPunct="1">
              <a:lnSpc>
                <a:spcPct val="90000"/>
              </a:lnSpc>
              <a:spcBef>
                <a:spcPts val="1000"/>
              </a:spcBef>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1000"/>
              </a:spcBef>
              <a:buFont typeface="Arial" panose="020B0604020202020204" pitchFamily="34" charset="0"/>
              <a:buChar char="•"/>
            </a:pPr>
            <a:r>
              <a:rPr lang="en-US"/>
              <a:t>Second level</a:t>
            </a:r>
          </a:p>
          <a:p>
            <a:pPr marL="228600" lvl="2" indent="-228600" algn="l" defTabSz="914400" rtl="0" eaLnBrk="1" latinLnBrk="0" hangingPunct="1">
              <a:lnSpc>
                <a:spcPct val="90000"/>
              </a:lnSpc>
              <a:spcBef>
                <a:spcPts val="1000"/>
              </a:spcBef>
              <a:buFont typeface="Arial" panose="020B0604020202020204" pitchFamily="34" charset="0"/>
              <a:buChar char="•"/>
            </a:pPr>
            <a:r>
              <a:rPr lang="en-US"/>
              <a:t>Third level</a:t>
            </a:r>
          </a:p>
          <a:p>
            <a:pPr marL="228600" lvl="3" indent="-228600" algn="l" defTabSz="914400" rtl="0" eaLnBrk="1" latinLnBrk="0" hangingPunct="1">
              <a:lnSpc>
                <a:spcPct val="90000"/>
              </a:lnSpc>
              <a:spcBef>
                <a:spcPts val="1000"/>
              </a:spcBef>
              <a:buFont typeface="Arial" panose="020B0604020202020204" pitchFamily="34" charset="0"/>
              <a:buChar char="•"/>
            </a:pPr>
            <a:r>
              <a:rPr lang="en-US"/>
              <a:t>Fourth level</a:t>
            </a:r>
          </a:p>
          <a:p>
            <a:pPr marL="228600" lvl="4" indent="-228600" algn="l" defTabSz="914400" rtl="0" eaLnBrk="1" latinLnBrk="0" hangingPunct="1">
              <a:lnSpc>
                <a:spcPct val="90000"/>
              </a:lnSpc>
              <a:spcBef>
                <a:spcPts val="1000"/>
              </a:spcBef>
              <a:buFont typeface="Arial" panose="020B0604020202020204" pitchFamily="34" charset="0"/>
              <a:buChar char="•"/>
            </a:pPr>
            <a:r>
              <a:rPr lang="en-US"/>
              <a:t>Fifth level</a:t>
            </a:r>
            <a:endParaRPr lang="en-US" dirty="0"/>
          </a:p>
        </p:txBody>
      </p:sp>
    </p:spTree>
    <p:extLst>
      <p:ext uri="{BB962C8B-B14F-4D97-AF65-F5344CB8AC3E}">
        <p14:creationId xmlns:p14="http://schemas.microsoft.com/office/powerpoint/2010/main" val="884428154"/>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55" r:id="rId4"/>
  </p:sldLayoutIdLst>
  <p:txStyles>
    <p:titleStyle>
      <a:lvl1pPr algn="l" defTabSz="45043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112608" indent="-112608" algn="l" defTabSz="450430" rtl="0" eaLnBrk="1" latinLnBrk="0" hangingPunct="1">
        <a:lnSpc>
          <a:spcPct val="150000"/>
        </a:lnSpc>
        <a:spcBef>
          <a:spcPts val="0"/>
        </a:spcBef>
        <a:buFont typeface="Arial" panose="020B0604020202020204" pitchFamily="34" charset="0"/>
        <a:buChar char="•"/>
        <a:defRPr lang="en-US" sz="2800" kern="1200" dirty="0" smtClean="0">
          <a:solidFill>
            <a:schemeClr val="tx1">
              <a:lumMod val="75000"/>
              <a:lumOff val="25000"/>
            </a:schemeClr>
          </a:solidFill>
          <a:latin typeface="+mn-lt"/>
          <a:ea typeface="+mn-ea"/>
          <a:cs typeface="+mn-cs"/>
        </a:defRPr>
      </a:lvl1pPr>
      <a:lvl2pPr marL="800100" indent="-342900" algn="l" defTabSz="450430" rtl="0" eaLnBrk="1" latinLnBrk="0" hangingPunct="1">
        <a:lnSpc>
          <a:spcPct val="150000"/>
        </a:lnSpc>
        <a:spcBef>
          <a:spcPts val="0"/>
        </a:spcBef>
        <a:buFont typeface="Arial" panose="020B0604020202020204" pitchFamily="34" charset="0"/>
        <a:buChar char="•"/>
        <a:defRPr lang="en-US" sz="2400" kern="1200" dirty="0" smtClean="0">
          <a:solidFill>
            <a:schemeClr val="tx1">
              <a:lumMod val="75000"/>
              <a:lumOff val="25000"/>
            </a:schemeClr>
          </a:solidFill>
          <a:latin typeface="+mn-lt"/>
          <a:ea typeface="+mn-ea"/>
          <a:cs typeface="+mn-cs"/>
        </a:defRPr>
      </a:lvl2pPr>
      <a:lvl3pPr marL="1257300" indent="-342900" algn="l" defTabSz="450430" rtl="0" eaLnBrk="1" latinLnBrk="0" hangingPunct="1">
        <a:lnSpc>
          <a:spcPct val="150000"/>
        </a:lnSpc>
        <a:spcBef>
          <a:spcPts val="0"/>
        </a:spcBef>
        <a:buFont typeface="Arial" panose="020B0604020202020204" pitchFamily="34" charset="0"/>
        <a:buChar char="•"/>
        <a:defRPr lang="en-US" sz="2000" kern="1200" dirty="0" smtClean="0">
          <a:solidFill>
            <a:schemeClr val="tx1">
              <a:lumMod val="75000"/>
              <a:lumOff val="25000"/>
            </a:schemeClr>
          </a:solidFill>
          <a:latin typeface="+mn-lt"/>
          <a:ea typeface="+mn-ea"/>
          <a:cs typeface="+mn-cs"/>
        </a:defRPr>
      </a:lvl3pPr>
      <a:lvl4pPr marL="1657350" indent="-285750" algn="l" defTabSz="450430" rtl="0" eaLnBrk="1" latinLnBrk="0" hangingPunct="1">
        <a:lnSpc>
          <a:spcPct val="150000"/>
        </a:lnSpc>
        <a:spcBef>
          <a:spcPts val="0"/>
        </a:spcBef>
        <a:buFont typeface="Arial" panose="020B0604020202020204" pitchFamily="34" charset="0"/>
        <a:buChar char="•"/>
        <a:defRPr lang="en-US" sz="1800" kern="1200" dirty="0" smtClean="0">
          <a:solidFill>
            <a:schemeClr val="tx1">
              <a:lumMod val="75000"/>
              <a:lumOff val="25000"/>
            </a:schemeClr>
          </a:solidFill>
          <a:latin typeface="+mn-lt"/>
          <a:ea typeface="+mn-ea"/>
          <a:cs typeface="+mn-cs"/>
        </a:defRPr>
      </a:lvl4pPr>
      <a:lvl5pPr marL="2114550" indent="-285750" algn="l" defTabSz="450430" rtl="0" eaLnBrk="1" latinLnBrk="0" hangingPunct="1">
        <a:lnSpc>
          <a:spcPct val="150000"/>
        </a:lnSpc>
        <a:spcBef>
          <a:spcPts val="0"/>
        </a:spcBef>
        <a:buFont typeface="Arial" panose="020B0604020202020204" pitchFamily="34" charset="0"/>
        <a:buChar char="•"/>
        <a:defRPr lang="en-US" sz="1800" kern="1200" dirty="0">
          <a:solidFill>
            <a:schemeClr val="tx1">
              <a:lumMod val="75000"/>
              <a:lumOff val="25000"/>
            </a:schemeClr>
          </a:solidFill>
          <a:latin typeface="+mn-lt"/>
          <a:ea typeface="+mn-ea"/>
          <a:cs typeface="+mn-cs"/>
        </a:defRPr>
      </a:lvl5pPr>
      <a:lvl6pPr marL="1238683"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6pPr>
      <a:lvl7pPr marL="1463898"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7pPr>
      <a:lvl8pPr marL="1689113"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8pPr>
      <a:lvl9pPr marL="1914328"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9pPr>
    </p:bodyStyle>
    <p:otherStyle>
      <a:defPPr>
        <a:defRPr lang="en-US"/>
      </a:defPPr>
      <a:lvl1pPr marL="0" algn="l" defTabSz="450430" rtl="0" eaLnBrk="1" latinLnBrk="0" hangingPunct="1">
        <a:defRPr sz="887" kern="1200">
          <a:solidFill>
            <a:schemeClr val="tx1"/>
          </a:solidFill>
          <a:latin typeface="+mn-lt"/>
          <a:ea typeface="+mn-ea"/>
          <a:cs typeface="+mn-cs"/>
        </a:defRPr>
      </a:lvl1pPr>
      <a:lvl2pPr marL="225215" algn="l" defTabSz="450430" rtl="0" eaLnBrk="1" latinLnBrk="0" hangingPunct="1">
        <a:defRPr sz="887" kern="1200">
          <a:solidFill>
            <a:schemeClr val="tx1"/>
          </a:solidFill>
          <a:latin typeface="+mn-lt"/>
          <a:ea typeface="+mn-ea"/>
          <a:cs typeface="+mn-cs"/>
        </a:defRPr>
      </a:lvl2pPr>
      <a:lvl3pPr marL="450430" algn="l" defTabSz="450430" rtl="0" eaLnBrk="1" latinLnBrk="0" hangingPunct="1">
        <a:defRPr sz="887" kern="1200">
          <a:solidFill>
            <a:schemeClr val="tx1"/>
          </a:solidFill>
          <a:latin typeface="+mn-lt"/>
          <a:ea typeface="+mn-ea"/>
          <a:cs typeface="+mn-cs"/>
        </a:defRPr>
      </a:lvl3pPr>
      <a:lvl4pPr marL="675645" algn="l" defTabSz="450430" rtl="0" eaLnBrk="1" latinLnBrk="0" hangingPunct="1">
        <a:defRPr sz="887" kern="1200">
          <a:solidFill>
            <a:schemeClr val="tx1"/>
          </a:solidFill>
          <a:latin typeface="+mn-lt"/>
          <a:ea typeface="+mn-ea"/>
          <a:cs typeface="+mn-cs"/>
        </a:defRPr>
      </a:lvl4pPr>
      <a:lvl5pPr marL="900860" algn="l" defTabSz="450430" rtl="0" eaLnBrk="1" latinLnBrk="0" hangingPunct="1">
        <a:defRPr sz="887" kern="1200">
          <a:solidFill>
            <a:schemeClr val="tx1"/>
          </a:solidFill>
          <a:latin typeface="+mn-lt"/>
          <a:ea typeface="+mn-ea"/>
          <a:cs typeface="+mn-cs"/>
        </a:defRPr>
      </a:lvl5pPr>
      <a:lvl6pPr marL="1126075" algn="l" defTabSz="450430" rtl="0" eaLnBrk="1" latinLnBrk="0" hangingPunct="1">
        <a:defRPr sz="887" kern="1200">
          <a:solidFill>
            <a:schemeClr val="tx1"/>
          </a:solidFill>
          <a:latin typeface="+mn-lt"/>
          <a:ea typeface="+mn-ea"/>
          <a:cs typeface="+mn-cs"/>
        </a:defRPr>
      </a:lvl6pPr>
      <a:lvl7pPr marL="1351290" algn="l" defTabSz="450430" rtl="0" eaLnBrk="1" latinLnBrk="0" hangingPunct="1">
        <a:defRPr sz="887" kern="1200">
          <a:solidFill>
            <a:schemeClr val="tx1"/>
          </a:solidFill>
          <a:latin typeface="+mn-lt"/>
          <a:ea typeface="+mn-ea"/>
          <a:cs typeface="+mn-cs"/>
        </a:defRPr>
      </a:lvl7pPr>
      <a:lvl8pPr marL="1576505" algn="l" defTabSz="450430" rtl="0" eaLnBrk="1" latinLnBrk="0" hangingPunct="1">
        <a:defRPr sz="887" kern="1200">
          <a:solidFill>
            <a:schemeClr val="tx1"/>
          </a:solidFill>
          <a:latin typeface="+mn-lt"/>
          <a:ea typeface="+mn-ea"/>
          <a:cs typeface="+mn-cs"/>
        </a:defRPr>
      </a:lvl8pPr>
      <a:lvl9pPr marL="1801720" algn="l" defTabSz="450430" rtl="0" eaLnBrk="1" latinLnBrk="0" hangingPunct="1">
        <a:defRPr sz="8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s://apcz.umk.pl/JEHS/article/view/6322" TargetMode="External"/><Relationship Id="rId7" Type="http://schemas.openxmlformats.org/officeDocument/2006/relationships/image" Target="../media/image8.jpg"/><Relationship Id="rId2" Type="http://schemas.openxmlformats.org/officeDocument/2006/relationships/hyperlink" Target="https://bpspubs.onlinelibrary.wiley.com/doi/abs/10.1111/j.1365-2125.1996.tb00011.x" TargetMode="External"/><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2.bin"/><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hyperlink" Target="https://www.tandfonline.com/doi/full/10.1080/00913847.2018.1553468?scroll=top&amp;needAccess=true" TargetMode="External"/><Relationship Id="rId2" Type="http://schemas.openxmlformats.org/officeDocument/2006/relationships/hyperlink" Target="https://www.freepik.com/" TargetMode="External"/><Relationship Id="rId1" Type="http://schemas.openxmlformats.org/officeDocument/2006/relationships/slideLayout" Target="../slideLayouts/slideLayout4.xml"/><Relationship Id="rId5" Type="http://schemas.openxmlformats.org/officeDocument/2006/relationships/hyperlink" Target="https://bmjopensem.bmj.com/content/bmjosem/6/1/e000614.full.pdf" TargetMode="External"/><Relationship Id="rId4" Type="http://schemas.openxmlformats.org/officeDocument/2006/relationships/hyperlink" Target="https://apcz.umk.pl/JEHS/article/view/63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08D8F05-2AF9-41DF-AFA2-9F84726649FB}"/>
              </a:ext>
            </a:extLst>
          </p:cNvPr>
          <p:cNvSpPr>
            <a:spLocks noGrp="1"/>
          </p:cNvSpPr>
          <p:nvPr>
            <p:ph type="ctrTitle"/>
          </p:nvPr>
        </p:nvSpPr>
        <p:spPr>
          <a:xfrm>
            <a:off x="3547596" y="768096"/>
            <a:ext cx="2907792" cy="365760"/>
          </a:xfrm>
        </p:spPr>
        <p:txBody>
          <a:bodyPr/>
          <a:lstStyle/>
          <a:p>
            <a:r>
              <a:rPr lang="en-IN" dirty="0"/>
              <a:t>We better evaluate your PAIN…</a:t>
            </a:r>
            <a:endParaRPr lang="en-US" dirty="0"/>
          </a:p>
        </p:txBody>
      </p:sp>
      <p:sp>
        <p:nvSpPr>
          <p:cNvPr id="52" name="Text Placeholder 51">
            <a:extLst>
              <a:ext uri="{FF2B5EF4-FFF2-40B4-BE49-F238E27FC236}">
                <a16:creationId xmlns:a16="http://schemas.microsoft.com/office/drawing/2014/main" id="{7231AF5E-A3B4-4F55-AAC2-B69F5472213C}"/>
              </a:ext>
            </a:extLst>
          </p:cNvPr>
          <p:cNvSpPr>
            <a:spLocks noGrp="1"/>
          </p:cNvSpPr>
          <p:nvPr>
            <p:ph type="body" sz="quarter" idx="19"/>
          </p:nvPr>
        </p:nvSpPr>
        <p:spPr>
          <a:xfrm>
            <a:off x="265174" y="768096"/>
            <a:ext cx="2807208" cy="2670048"/>
          </a:xfrm>
        </p:spPr>
        <p:txBody>
          <a:bodyPr>
            <a:normAutofit fontScale="85000" lnSpcReduction="10000"/>
          </a:bodyPr>
          <a:lstStyle/>
          <a:p>
            <a:r>
              <a:rPr lang="en-US" sz="2400" dirty="0"/>
              <a:t>Are you stressed, in pain &amp; anxiety due to long working hours? </a:t>
            </a:r>
          </a:p>
          <a:p>
            <a:endParaRPr lang="en-US" dirty="0"/>
          </a:p>
          <a:p>
            <a:r>
              <a:rPr lang="en-US" i="0" dirty="0"/>
              <a:t>We can help!</a:t>
            </a:r>
          </a:p>
          <a:p>
            <a:r>
              <a:rPr lang="en-US" sz="2400" dirty="0"/>
              <a:t>Sam Instant Massage Clinic (SIMC)</a:t>
            </a:r>
          </a:p>
          <a:p>
            <a:endParaRPr lang="en-US" sz="2400" dirty="0"/>
          </a:p>
        </p:txBody>
      </p:sp>
      <p:sp>
        <p:nvSpPr>
          <p:cNvPr id="9" name="Text Placeholder 8">
            <a:extLst>
              <a:ext uri="{FF2B5EF4-FFF2-40B4-BE49-F238E27FC236}">
                <a16:creationId xmlns:a16="http://schemas.microsoft.com/office/drawing/2014/main" id="{CF8BB936-D1B5-4C20-9475-BC2C411A6563}"/>
              </a:ext>
            </a:extLst>
          </p:cNvPr>
          <p:cNvSpPr>
            <a:spLocks noGrp="1"/>
          </p:cNvSpPr>
          <p:nvPr>
            <p:ph type="body" sz="quarter" idx="11"/>
          </p:nvPr>
        </p:nvSpPr>
        <p:spPr>
          <a:xfrm>
            <a:off x="3575304" y="1216148"/>
            <a:ext cx="2898648" cy="2670048"/>
          </a:xfrm>
        </p:spPr>
        <p:txBody>
          <a:bodyPr>
            <a:normAutofit/>
          </a:bodyPr>
          <a:lstStyle/>
          <a:p>
            <a:r>
              <a:rPr lang="en-US" sz="1400" dirty="0"/>
              <a:t>At SIMC, 1000 hrs. qualified Massage Therapist (MT) examine your body pain, your nature of work, posture and provide appropriate therapeutic and relaxation massage at an affordable cost.  Our MT also recommend appropriate physical workout and life style changes that suits your body.</a:t>
            </a:r>
          </a:p>
        </p:txBody>
      </p:sp>
      <p:sp>
        <p:nvSpPr>
          <p:cNvPr id="5" name="Text Placeholder 4">
            <a:extLst>
              <a:ext uri="{FF2B5EF4-FFF2-40B4-BE49-F238E27FC236}">
                <a16:creationId xmlns:a16="http://schemas.microsoft.com/office/drawing/2014/main" id="{FC736E0C-C036-4ABF-8831-E5941A3403D0}"/>
              </a:ext>
            </a:extLst>
          </p:cNvPr>
          <p:cNvSpPr>
            <a:spLocks noGrp="1"/>
          </p:cNvSpPr>
          <p:nvPr>
            <p:ph type="body" sz="quarter" idx="10"/>
          </p:nvPr>
        </p:nvSpPr>
        <p:spPr>
          <a:xfrm>
            <a:off x="3547596" y="4491988"/>
            <a:ext cx="2907792" cy="365760"/>
          </a:xfrm>
        </p:spPr>
        <p:txBody>
          <a:bodyPr/>
          <a:lstStyle/>
          <a:p>
            <a:r>
              <a:rPr lang="en-US" dirty="0"/>
              <a:t>Contact</a:t>
            </a:r>
          </a:p>
        </p:txBody>
      </p:sp>
      <p:sp>
        <p:nvSpPr>
          <p:cNvPr id="6" name="Text Placeholder 5">
            <a:extLst>
              <a:ext uri="{FF2B5EF4-FFF2-40B4-BE49-F238E27FC236}">
                <a16:creationId xmlns:a16="http://schemas.microsoft.com/office/drawing/2014/main" id="{081A149E-BE06-4304-843A-FB454CB97248}"/>
              </a:ext>
            </a:extLst>
          </p:cNvPr>
          <p:cNvSpPr>
            <a:spLocks noGrp="1"/>
          </p:cNvSpPr>
          <p:nvPr>
            <p:ph type="body" sz="quarter" idx="12"/>
          </p:nvPr>
        </p:nvSpPr>
        <p:spPr>
          <a:xfrm>
            <a:off x="3547596" y="4467397"/>
            <a:ext cx="3126254" cy="4482367"/>
          </a:xfrm>
        </p:spPr>
        <p:txBody>
          <a:bodyPr>
            <a:normAutofit/>
          </a:bodyPr>
          <a:lstStyle/>
          <a:p>
            <a:endParaRPr lang="en-US" dirty="0"/>
          </a:p>
          <a:p>
            <a:endParaRPr lang="en-US" dirty="0"/>
          </a:p>
          <a:p>
            <a:pPr>
              <a:lnSpc>
                <a:spcPct val="100000"/>
              </a:lnSpc>
            </a:pPr>
            <a:r>
              <a:rPr lang="en-US" sz="1300" b="1" dirty="0"/>
              <a:t>Abdul Samad </a:t>
            </a:r>
            <a:r>
              <a:rPr lang="en-US" sz="1300" dirty="0"/>
              <a:t>(Massage Therapist)</a:t>
            </a:r>
          </a:p>
          <a:p>
            <a:pPr>
              <a:lnSpc>
                <a:spcPct val="100000"/>
              </a:lnSpc>
            </a:pPr>
            <a:r>
              <a:rPr lang="en-US" sz="1300" dirty="0"/>
              <a:t>Victoria Square Shopping Centre ​</a:t>
            </a:r>
          </a:p>
          <a:p>
            <a:pPr>
              <a:lnSpc>
                <a:spcPct val="100000"/>
              </a:lnSpc>
            </a:pPr>
            <a:r>
              <a:rPr lang="en-US" sz="1300" dirty="0"/>
              <a:t>East Regina, 2223 Victoria Avenue Ave</a:t>
            </a:r>
          </a:p>
          <a:p>
            <a:pPr>
              <a:lnSpc>
                <a:spcPct val="100000"/>
              </a:lnSpc>
            </a:pPr>
            <a:r>
              <a:rPr lang="en-US" sz="1300" dirty="0"/>
              <a:t> S4N 6E4 SK, Regina Canada</a:t>
            </a:r>
          </a:p>
          <a:p>
            <a:pPr>
              <a:lnSpc>
                <a:spcPct val="100000"/>
              </a:lnSpc>
            </a:pPr>
            <a:r>
              <a:rPr lang="en-US" sz="1300" dirty="0">
                <a:latin typeface="Modern Love" panose="04090805081005020601" pitchFamily="82" charset="0"/>
              </a:rPr>
              <a:t> </a:t>
            </a:r>
            <a:r>
              <a:rPr lang="en-US" sz="1300" dirty="0">
                <a:latin typeface="Microsoft Sans Serif" panose="020B0604020202020204" pitchFamily="34" charset="0"/>
                <a:ea typeface="Microsoft Sans Serif" panose="020B0604020202020204" pitchFamily="34" charset="0"/>
                <a:cs typeface="Microsoft Sans Serif" panose="020B0604020202020204" pitchFamily="34" charset="0"/>
              </a:rPr>
              <a:t>Tel :</a:t>
            </a:r>
            <a:r>
              <a:rPr lang="en-US" sz="1300" dirty="0">
                <a:latin typeface="PhontPhreak's Handwriting" panose="02000400000000000000" pitchFamily="2" charset="0"/>
                <a:ea typeface="Microsoft Sans Serif" panose="020B0604020202020204" pitchFamily="34" charset="0"/>
                <a:cs typeface="Microsoft Sans Serif" panose="020B0604020202020204" pitchFamily="34" charset="0"/>
              </a:rPr>
              <a:t> </a:t>
            </a:r>
            <a:r>
              <a:rPr lang="en-US" sz="1300" dirty="0">
                <a:latin typeface="NSimSun" panose="02010609030101010101" pitchFamily="49" charset="-122"/>
                <a:ea typeface="NSimSun" panose="02010609030101010101" pitchFamily="49" charset="-122"/>
                <a:cs typeface="Microsoft Sans Serif" panose="020B0604020202020204" pitchFamily="34" charset="0"/>
              </a:rPr>
              <a:t>1</a:t>
            </a:r>
            <a:r>
              <a:rPr lang="en-US" sz="1300" dirty="0"/>
              <a:t>(306) 807 2012​</a:t>
            </a:r>
          </a:p>
          <a:p>
            <a:pPr>
              <a:lnSpc>
                <a:spcPct val="100000"/>
              </a:lnSpc>
            </a:pPr>
            <a:r>
              <a:rPr lang="en-US" sz="1300" dirty="0"/>
              <a:t>E-mail: instantmassageinfo@gmail.com</a:t>
            </a:r>
          </a:p>
          <a:p>
            <a:pPr>
              <a:lnSpc>
                <a:spcPct val="100000"/>
              </a:lnSpc>
            </a:pPr>
            <a:r>
              <a:rPr lang="en-US" sz="1300" dirty="0"/>
              <a:t>Website: https://saminstantmassaj.com/</a:t>
            </a:r>
          </a:p>
          <a:p>
            <a:r>
              <a:rPr lang="en-US" sz="1300" b="1" dirty="0"/>
              <a:t>Note:</a:t>
            </a:r>
            <a:r>
              <a:rPr lang="en-US" sz="1300" dirty="0"/>
              <a:t> If you don’t get appointment, no problem we accept Walk-ins. Within </a:t>
            </a:r>
            <a:r>
              <a:rPr lang="en-US" sz="1300" b="1" dirty="0"/>
              <a:t>20-30 min </a:t>
            </a:r>
            <a:r>
              <a:rPr lang="en-US" sz="1300" dirty="0"/>
              <a:t>our RMT will attend you.</a:t>
            </a:r>
          </a:p>
        </p:txBody>
      </p:sp>
      <p:pic>
        <p:nvPicPr>
          <p:cNvPr id="55" name="Picture Placeholder 10" descr="icon placeholder">
            <a:extLst>
              <a:ext uri="{FF2B5EF4-FFF2-40B4-BE49-F238E27FC236}">
                <a16:creationId xmlns:a16="http://schemas.microsoft.com/office/drawing/2014/main" id="{A97D07EA-6876-44BA-A542-538CCE9A3EE7}"/>
              </a:ext>
            </a:extLst>
          </p:cNvPr>
          <p:cNvPicPr>
            <a:picLocks noGrp="1" noChangeAspect="1"/>
          </p:cNvPicPr>
          <p:nvPr>
            <p:ph type="pic" sz="quarter" idx="18"/>
          </p:nvPr>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l="74" r="74"/>
          <a:stretch/>
        </p:blipFill>
        <p:spPr/>
      </p:pic>
      <p:sp>
        <p:nvSpPr>
          <p:cNvPr id="76" name="Text Placeholder 75">
            <a:extLst>
              <a:ext uri="{FF2B5EF4-FFF2-40B4-BE49-F238E27FC236}">
                <a16:creationId xmlns:a16="http://schemas.microsoft.com/office/drawing/2014/main" id="{070AAC54-81EE-49D2-8D11-BE4ED24B5AAE}"/>
              </a:ext>
            </a:extLst>
          </p:cNvPr>
          <p:cNvSpPr>
            <a:spLocks noGrp="1"/>
          </p:cNvSpPr>
          <p:nvPr>
            <p:ph type="body" sz="quarter" idx="20"/>
          </p:nvPr>
        </p:nvSpPr>
        <p:spPr/>
        <p:txBody>
          <a:bodyPr/>
          <a:lstStyle/>
          <a:p>
            <a:r>
              <a:rPr lang="en-US" dirty="0"/>
              <a:t>ADATUM FITNESS</a:t>
            </a:r>
          </a:p>
        </p:txBody>
      </p:sp>
      <p:sp>
        <p:nvSpPr>
          <p:cNvPr id="86" name="Text Placeholder 85">
            <a:extLst>
              <a:ext uri="{FF2B5EF4-FFF2-40B4-BE49-F238E27FC236}">
                <a16:creationId xmlns:a16="http://schemas.microsoft.com/office/drawing/2014/main" id="{6DD41433-A5FA-4D20-A04B-D6CCDA292F01}"/>
              </a:ext>
            </a:extLst>
          </p:cNvPr>
          <p:cNvSpPr>
            <a:spLocks noGrp="1"/>
          </p:cNvSpPr>
          <p:nvPr>
            <p:ph type="body" sz="quarter" idx="21"/>
          </p:nvPr>
        </p:nvSpPr>
        <p:spPr>
          <a:xfrm>
            <a:off x="6958013" y="6923314"/>
            <a:ext cx="2816225" cy="609374"/>
          </a:xfrm>
        </p:spPr>
        <p:txBody>
          <a:bodyPr/>
          <a:lstStyle/>
          <a:p>
            <a:r>
              <a:rPr lang="en-US" dirty="0"/>
              <a:t>Health is a journey, not a destination​</a:t>
            </a:r>
          </a:p>
        </p:txBody>
      </p:sp>
      <p:cxnSp>
        <p:nvCxnSpPr>
          <p:cNvPr id="98" name="Straight Connector 97">
            <a:extLst>
              <a:ext uri="{FF2B5EF4-FFF2-40B4-BE49-F238E27FC236}">
                <a16:creationId xmlns:a16="http://schemas.microsoft.com/office/drawing/2014/main" id="{23CD3EF2-0634-42FE-B8ED-4482390855C1}"/>
              </a:ext>
              <a:ext uri="{C183D7F6-B498-43B3-948B-1728B52AA6E4}">
                <adec:decorative xmlns:adec="http://schemas.microsoft.com/office/drawing/2017/decorative" val="1"/>
              </a:ext>
            </a:extLst>
          </p:cNvPr>
          <p:cNvCxnSpPr>
            <a:cxnSpLocks/>
          </p:cNvCxnSpPr>
          <p:nvPr/>
        </p:nvCxnSpPr>
        <p:spPr>
          <a:xfrm>
            <a:off x="7908925" y="6731905"/>
            <a:ext cx="914400" cy="0"/>
          </a:xfrm>
          <a:prstGeom prst="line">
            <a:avLst/>
          </a:prstGeom>
          <a:ln w="603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21" name="Picture Placeholder 20">
            <a:extLst>
              <a:ext uri="{FF2B5EF4-FFF2-40B4-BE49-F238E27FC236}">
                <a16:creationId xmlns:a16="http://schemas.microsoft.com/office/drawing/2014/main" id="{4E31E096-8154-4906-B41B-5CB2817CEA63}"/>
              </a:ext>
            </a:extLst>
          </p:cNvPr>
          <p:cNvPicPr>
            <a:picLocks noGrp="1" noChangeAspect="1"/>
          </p:cNvPicPr>
          <p:nvPr>
            <p:ph type="pic" sz="quarter" idx="13"/>
          </p:nvPr>
        </p:nvPicPr>
        <p:blipFill>
          <a:blip r:embed="rId4"/>
          <a:srcRect l="24956" r="24956"/>
          <a:stretch>
            <a:fillRect/>
          </a:stretch>
        </p:blipFill>
        <p:spPr>
          <a:xfrm>
            <a:off x="0" y="3895437"/>
            <a:ext cx="3337557" cy="3886200"/>
          </a:xfrm>
        </p:spPr>
      </p:pic>
      <p:sp>
        <p:nvSpPr>
          <p:cNvPr id="29" name="Text Placeholder 4">
            <a:extLst>
              <a:ext uri="{FF2B5EF4-FFF2-40B4-BE49-F238E27FC236}">
                <a16:creationId xmlns:a16="http://schemas.microsoft.com/office/drawing/2014/main" id="{AE03B3A7-1E80-4CF3-9CA3-C07CCB066B1C}"/>
              </a:ext>
            </a:extLst>
          </p:cNvPr>
          <p:cNvSpPr txBox="1">
            <a:spLocks/>
          </p:cNvSpPr>
          <p:nvPr/>
        </p:nvSpPr>
        <p:spPr>
          <a:xfrm>
            <a:off x="3500603" y="4857748"/>
            <a:ext cx="2907792" cy="365760"/>
          </a:xfrm>
          <a:prstGeom prst="rect">
            <a:avLst/>
          </a:prstGeom>
        </p:spPr>
        <p:txBody>
          <a:bodyPr vert="horz" lIns="0" tIns="45720" rIns="0" bIns="45720" rtlCol="0" anchor="ctr">
            <a:noAutofit/>
          </a:bodyPr>
          <a:lstStyle>
            <a:lvl1pPr marL="0" indent="0" algn="l" defTabSz="450430" rtl="0" eaLnBrk="1" latinLnBrk="0" hangingPunct="1">
              <a:lnSpc>
                <a:spcPct val="150000"/>
              </a:lnSpc>
              <a:spcBef>
                <a:spcPts val="0"/>
              </a:spcBef>
              <a:buFont typeface="Arial" panose="020B0604020202020204" pitchFamily="34" charset="0"/>
              <a:buNone/>
              <a:defRPr lang="en-US" sz="2000" b="1" i="0" kern="1200" spc="0" baseline="0" dirty="0">
                <a:solidFill>
                  <a:schemeClr val="bg1"/>
                </a:solidFill>
                <a:latin typeface="+mj-lt"/>
                <a:ea typeface="+mn-ea"/>
                <a:cs typeface="+mn-cs"/>
              </a:defRPr>
            </a:lvl1pPr>
            <a:lvl2pPr marL="800100" indent="-342900" algn="l" defTabSz="450430" rtl="0" eaLnBrk="1" latinLnBrk="0" hangingPunct="1">
              <a:lnSpc>
                <a:spcPct val="150000"/>
              </a:lnSpc>
              <a:spcBef>
                <a:spcPts val="0"/>
              </a:spcBef>
              <a:buFont typeface="Arial" panose="020B0604020202020204" pitchFamily="34" charset="0"/>
              <a:buChar char="•"/>
              <a:defRPr lang="en-US" sz="2400" kern="1200" dirty="0" smtClean="0">
                <a:solidFill>
                  <a:schemeClr val="tx1">
                    <a:lumMod val="75000"/>
                    <a:lumOff val="25000"/>
                  </a:schemeClr>
                </a:solidFill>
                <a:latin typeface="+mn-lt"/>
                <a:ea typeface="+mn-ea"/>
                <a:cs typeface="+mn-cs"/>
              </a:defRPr>
            </a:lvl2pPr>
            <a:lvl3pPr marL="1257300" indent="-342900" algn="l" defTabSz="450430" rtl="0" eaLnBrk="1" latinLnBrk="0" hangingPunct="1">
              <a:lnSpc>
                <a:spcPct val="150000"/>
              </a:lnSpc>
              <a:spcBef>
                <a:spcPts val="0"/>
              </a:spcBef>
              <a:buFont typeface="Arial" panose="020B0604020202020204" pitchFamily="34" charset="0"/>
              <a:buChar char="•"/>
              <a:defRPr lang="en-US" sz="2000" kern="1200" dirty="0" smtClean="0">
                <a:solidFill>
                  <a:schemeClr val="tx1">
                    <a:lumMod val="75000"/>
                    <a:lumOff val="25000"/>
                  </a:schemeClr>
                </a:solidFill>
                <a:latin typeface="+mn-lt"/>
                <a:ea typeface="+mn-ea"/>
                <a:cs typeface="+mn-cs"/>
              </a:defRPr>
            </a:lvl3pPr>
            <a:lvl4pPr marL="1657350" indent="-285750" algn="l" defTabSz="450430" rtl="0" eaLnBrk="1" latinLnBrk="0" hangingPunct="1">
              <a:lnSpc>
                <a:spcPct val="150000"/>
              </a:lnSpc>
              <a:spcBef>
                <a:spcPts val="0"/>
              </a:spcBef>
              <a:buFont typeface="Arial" panose="020B0604020202020204" pitchFamily="34" charset="0"/>
              <a:buChar char="•"/>
              <a:defRPr lang="en-US" sz="1800" kern="1200" dirty="0" smtClean="0">
                <a:solidFill>
                  <a:schemeClr val="tx1">
                    <a:lumMod val="75000"/>
                    <a:lumOff val="25000"/>
                  </a:schemeClr>
                </a:solidFill>
                <a:latin typeface="+mn-lt"/>
                <a:ea typeface="+mn-ea"/>
                <a:cs typeface="+mn-cs"/>
              </a:defRPr>
            </a:lvl4pPr>
            <a:lvl5pPr marL="2114550" indent="-285750" algn="l" defTabSz="450430" rtl="0" eaLnBrk="1" latinLnBrk="0" hangingPunct="1">
              <a:lnSpc>
                <a:spcPct val="150000"/>
              </a:lnSpc>
              <a:spcBef>
                <a:spcPts val="0"/>
              </a:spcBef>
              <a:buFont typeface="Arial" panose="020B0604020202020204" pitchFamily="34" charset="0"/>
              <a:buChar char="•"/>
              <a:defRPr lang="en-US" sz="1800" kern="1200" dirty="0">
                <a:solidFill>
                  <a:schemeClr val="tx1">
                    <a:lumMod val="75000"/>
                    <a:lumOff val="25000"/>
                  </a:schemeClr>
                </a:solidFill>
                <a:latin typeface="+mn-lt"/>
                <a:ea typeface="+mn-ea"/>
                <a:cs typeface="+mn-cs"/>
              </a:defRPr>
            </a:lvl5pPr>
            <a:lvl6pPr marL="1238683"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6pPr>
            <a:lvl7pPr marL="1463898"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7pPr>
            <a:lvl8pPr marL="1689113"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8pPr>
            <a:lvl9pPr marL="1914328" indent="-112608" algn="l" defTabSz="450430" rtl="0" eaLnBrk="1" latinLnBrk="0" hangingPunct="1">
              <a:lnSpc>
                <a:spcPct val="90000"/>
              </a:lnSpc>
              <a:spcBef>
                <a:spcPts val="246"/>
              </a:spcBef>
              <a:buFont typeface="Arial" panose="020B0604020202020204" pitchFamily="34" charset="0"/>
              <a:buChar char="•"/>
              <a:defRPr sz="887" kern="1200">
                <a:solidFill>
                  <a:schemeClr val="tx1"/>
                </a:solidFill>
                <a:latin typeface="+mn-lt"/>
                <a:ea typeface="+mn-ea"/>
                <a:cs typeface="+mn-cs"/>
              </a:defRPr>
            </a:lvl9pPr>
          </a:lstStyle>
          <a:p>
            <a:endParaRPr lang="en-US" dirty="0"/>
          </a:p>
        </p:txBody>
      </p:sp>
      <p:pic>
        <p:nvPicPr>
          <p:cNvPr id="74" name="Picture Placeholder 73">
            <a:extLst>
              <a:ext uri="{FF2B5EF4-FFF2-40B4-BE49-F238E27FC236}">
                <a16:creationId xmlns:a16="http://schemas.microsoft.com/office/drawing/2014/main" id="{5B54D26D-F7CD-4D5D-BF6B-DD8B9F65CD9E}"/>
              </a:ext>
            </a:extLst>
          </p:cNvPr>
          <p:cNvPicPr>
            <a:picLocks noGrp="1" noChangeAspect="1"/>
          </p:cNvPicPr>
          <p:nvPr>
            <p:ph type="pic" sz="quarter" idx="14"/>
          </p:nvPr>
        </p:nvPicPr>
        <p:blipFill>
          <a:blip r:embed="rId5"/>
          <a:srcRect l="1440" r="1440"/>
          <a:stretch>
            <a:fillRect/>
          </a:stretch>
        </p:blipFill>
        <p:spPr>
          <a:xfrm>
            <a:off x="6720843" y="1"/>
            <a:ext cx="3337557" cy="5001767"/>
          </a:xfrm>
        </p:spPr>
      </p:pic>
      <p:sp>
        <p:nvSpPr>
          <p:cNvPr id="75" name="TextBox 74">
            <a:extLst>
              <a:ext uri="{FF2B5EF4-FFF2-40B4-BE49-F238E27FC236}">
                <a16:creationId xmlns:a16="http://schemas.microsoft.com/office/drawing/2014/main" id="{24E76B76-F8CE-4A1B-AF51-C0054FA1D815}"/>
              </a:ext>
            </a:extLst>
          </p:cNvPr>
          <p:cNvSpPr txBox="1"/>
          <p:nvPr/>
        </p:nvSpPr>
        <p:spPr>
          <a:xfrm>
            <a:off x="6720843" y="6007178"/>
            <a:ext cx="3337557" cy="1754326"/>
          </a:xfrm>
          <a:prstGeom prst="rect">
            <a:avLst/>
          </a:prstGeom>
          <a:solidFill>
            <a:schemeClr val="accent3"/>
          </a:solidFill>
        </p:spPr>
        <p:txBody>
          <a:bodyPr wrap="square" rtlCol="0">
            <a:spAutoFit/>
          </a:bodyPr>
          <a:lstStyle/>
          <a:p>
            <a:r>
              <a:rPr lang="en-IN" sz="3600" i="1" dirty="0">
                <a:solidFill>
                  <a:schemeClr val="bg1"/>
                </a:solidFill>
              </a:rPr>
              <a:t>INSTANT </a:t>
            </a:r>
            <a:r>
              <a:rPr lang="en-IN" sz="3600" i="1" dirty="0" err="1">
                <a:solidFill>
                  <a:schemeClr val="bg1"/>
                </a:solidFill>
              </a:rPr>
              <a:t>Massaj</a:t>
            </a:r>
            <a:r>
              <a:rPr lang="en-IN" sz="3600" i="1" dirty="0">
                <a:solidFill>
                  <a:schemeClr val="bg1"/>
                </a:solidFill>
              </a:rPr>
              <a:t> for INSTANT Relief!</a:t>
            </a:r>
            <a:endParaRPr lang="en-US" sz="3600" i="1" dirty="0">
              <a:solidFill>
                <a:schemeClr val="bg1"/>
              </a:solidFill>
            </a:endParaRPr>
          </a:p>
        </p:txBody>
      </p:sp>
      <p:pic>
        <p:nvPicPr>
          <p:cNvPr id="3" name="Picture 2">
            <a:extLst>
              <a:ext uri="{FF2B5EF4-FFF2-40B4-BE49-F238E27FC236}">
                <a16:creationId xmlns:a16="http://schemas.microsoft.com/office/drawing/2014/main" id="{3DF263BF-870C-17EF-70AF-5E7A7ACC1B29}"/>
              </a:ext>
            </a:extLst>
          </p:cNvPr>
          <p:cNvPicPr>
            <a:picLocks noChangeAspect="1"/>
          </p:cNvPicPr>
          <p:nvPr/>
        </p:nvPicPr>
        <p:blipFill>
          <a:blip r:embed="rId6"/>
          <a:stretch>
            <a:fillRect/>
          </a:stretch>
        </p:blipFill>
        <p:spPr>
          <a:xfrm>
            <a:off x="6766335" y="4993246"/>
            <a:ext cx="3295844" cy="994429"/>
          </a:xfrm>
          <a:prstGeom prst="rect">
            <a:avLst/>
          </a:prstGeom>
        </p:spPr>
      </p:pic>
    </p:spTree>
    <p:extLst>
      <p:ext uri="{BB962C8B-B14F-4D97-AF65-F5344CB8AC3E}">
        <p14:creationId xmlns:p14="http://schemas.microsoft.com/office/powerpoint/2010/main" val="2009861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3057-435A-4E3E-B809-5A528F7BAC97}"/>
              </a:ext>
            </a:extLst>
          </p:cNvPr>
          <p:cNvSpPr>
            <a:spLocks noGrp="1"/>
          </p:cNvSpPr>
          <p:nvPr>
            <p:ph type="ctrTitle"/>
          </p:nvPr>
        </p:nvSpPr>
        <p:spPr/>
        <p:txBody>
          <a:bodyPr/>
          <a:lstStyle/>
          <a:p>
            <a:r>
              <a:rPr lang="en-US" dirty="0"/>
              <a:t>Self-medication Can be Dangerous​</a:t>
            </a:r>
          </a:p>
        </p:txBody>
      </p:sp>
      <p:sp>
        <p:nvSpPr>
          <p:cNvPr id="3" name="Text Placeholder 2">
            <a:extLst>
              <a:ext uri="{FF2B5EF4-FFF2-40B4-BE49-F238E27FC236}">
                <a16:creationId xmlns:a16="http://schemas.microsoft.com/office/drawing/2014/main" id="{E86CC8C2-BB96-477B-8AA7-922545ABA7D4}"/>
              </a:ext>
            </a:extLst>
          </p:cNvPr>
          <p:cNvSpPr>
            <a:spLocks noGrp="1"/>
          </p:cNvSpPr>
          <p:nvPr>
            <p:ph type="body" sz="quarter" idx="11"/>
          </p:nvPr>
        </p:nvSpPr>
        <p:spPr/>
        <p:txBody>
          <a:bodyPr>
            <a:normAutofit fontScale="92500"/>
          </a:bodyPr>
          <a:lstStyle/>
          <a:p>
            <a:pPr algn="just"/>
            <a:r>
              <a:rPr lang="en-US" sz="1400" dirty="0"/>
              <a:t>Generally, people suffering from body pains, headache, fibromyalgia and job stress seek self medication whereas,   </a:t>
            </a:r>
            <a:r>
              <a:rPr lang="en-US" sz="1500" i="1" dirty="0">
                <a:hlinkClick r:id="rId2"/>
              </a:rPr>
              <a:t>literature suggests</a:t>
            </a:r>
            <a:r>
              <a:rPr lang="en-US" sz="1400" dirty="0"/>
              <a:t> that Self-medication with NSAIDS may leads to serious adverse effects and complications. Instead, simple exercise and a relaxation massage treatment gives instant relief from the pain in a natural way.</a:t>
            </a:r>
            <a:r>
              <a:rPr lang="en-US" sz="1200" dirty="0"/>
              <a:t> </a:t>
            </a:r>
          </a:p>
          <a:p>
            <a:pPr algn="just"/>
            <a:endParaRPr lang="en-US" sz="1200" dirty="0"/>
          </a:p>
          <a:p>
            <a:pPr algn="just"/>
            <a:endParaRPr lang="en-US" sz="1200" dirty="0"/>
          </a:p>
          <a:p>
            <a:endParaRPr lang="en-US" dirty="0"/>
          </a:p>
          <a:p>
            <a:endParaRPr lang="en-US" dirty="0"/>
          </a:p>
        </p:txBody>
      </p:sp>
      <p:sp>
        <p:nvSpPr>
          <p:cNvPr id="4" name="Text Placeholder 3">
            <a:extLst>
              <a:ext uri="{FF2B5EF4-FFF2-40B4-BE49-F238E27FC236}">
                <a16:creationId xmlns:a16="http://schemas.microsoft.com/office/drawing/2014/main" id="{EF2F2CE0-3FB8-45CA-B15E-0BE373C97228}"/>
              </a:ext>
            </a:extLst>
          </p:cNvPr>
          <p:cNvSpPr>
            <a:spLocks noGrp="1"/>
          </p:cNvSpPr>
          <p:nvPr>
            <p:ph type="body" sz="quarter" idx="12"/>
          </p:nvPr>
        </p:nvSpPr>
        <p:spPr>
          <a:xfrm>
            <a:off x="6867881" y="1133856"/>
            <a:ext cx="3081527" cy="2496312"/>
          </a:xfrm>
        </p:spPr>
        <p:txBody>
          <a:bodyPr>
            <a:normAutofit/>
          </a:bodyPr>
          <a:lstStyle/>
          <a:p>
            <a:r>
              <a:rPr lang="en-US" sz="1300" dirty="0"/>
              <a:t>Most of adolescents often seek artificial means to gain advantage to prolong work activities.  The intension of this informative literature is to prevent harmful side effects of long-term usage of NSAID and spread awareness in the society. Hot stone massage not only increase blood flow, prevent cellular destruction enhance sleep. </a:t>
            </a:r>
          </a:p>
          <a:p>
            <a:endParaRPr lang="en-US" sz="1300" dirty="0"/>
          </a:p>
        </p:txBody>
      </p:sp>
      <p:sp>
        <p:nvSpPr>
          <p:cNvPr id="14" name="Text Placeholder 13">
            <a:extLst>
              <a:ext uri="{FF2B5EF4-FFF2-40B4-BE49-F238E27FC236}">
                <a16:creationId xmlns:a16="http://schemas.microsoft.com/office/drawing/2014/main" id="{5AE8ECC5-AD3F-4E60-AB4A-8D1BA17C43D7}"/>
              </a:ext>
            </a:extLst>
          </p:cNvPr>
          <p:cNvSpPr>
            <a:spLocks noGrp="1"/>
          </p:cNvSpPr>
          <p:nvPr>
            <p:ph type="body" sz="quarter" idx="18"/>
          </p:nvPr>
        </p:nvSpPr>
        <p:spPr/>
        <p:txBody>
          <a:bodyPr/>
          <a:lstStyle/>
          <a:p>
            <a:r>
              <a:rPr lang="en-US" sz="1400" dirty="0"/>
              <a:t>Benefits of Hot Stone Massage​</a:t>
            </a:r>
          </a:p>
        </p:txBody>
      </p:sp>
      <p:sp>
        <p:nvSpPr>
          <p:cNvPr id="15" name="Text Placeholder 14">
            <a:extLst>
              <a:ext uri="{FF2B5EF4-FFF2-40B4-BE49-F238E27FC236}">
                <a16:creationId xmlns:a16="http://schemas.microsoft.com/office/drawing/2014/main" id="{68FC0CB1-15EF-4168-AE6F-598C8BA4794B}"/>
              </a:ext>
            </a:extLst>
          </p:cNvPr>
          <p:cNvSpPr>
            <a:spLocks noGrp="1"/>
          </p:cNvSpPr>
          <p:nvPr>
            <p:ph type="body" sz="quarter" idx="20"/>
          </p:nvPr>
        </p:nvSpPr>
        <p:spPr/>
        <p:txBody>
          <a:bodyPr/>
          <a:lstStyle/>
          <a:p>
            <a:r>
              <a:rPr lang="en-US" sz="1300" dirty="0"/>
              <a:t>A modern </a:t>
            </a:r>
            <a:r>
              <a:rPr lang="en-US" sz="1400" i="1" dirty="0">
                <a:hlinkClick r:id="rId3">
                  <a:extLst>
                    <a:ext uri="{A12FA001-AC4F-418D-AE19-62706E023703}">
                      <ahyp:hlinkClr xmlns:ahyp="http://schemas.microsoft.com/office/drawing/2018/hyperlinkcolor" val="tx"/>
                    </a:ext>
                  </a:extLst>
                </a:hlinkClick>
              </a:rPr>
              <a:t>hot</a:t>
            </a:r>
            <a:r>
              <a:rPr lang="en-US" sz="1300" i="1" dirty="0">
                <a:hlinkClick r:id="rId3">
                  <a:extLst>
                    <a:ext uri="{A12FA001-AC4F-418D-AE19-62706E023703}">
                      <ahyp:hlinkClr xmlns:ahyp="http://schemas.microsoft.com/office/drawing/2018/hyperlinkcolor" val="tx"/>
                    </a:ext>
                  </a:extLst>
                </a:hlinkClick>
              </a:rPr>
              <a:t> </a:t>
            </a:r>
            <a:r>
              <a:rPr lang="en-US" sz="1400" i="1" dirty="0">
                <a:hlinkClick r:id="rId3">
                  <a:extLst>
                    <a:ext uri="{A12FA001-AC4F-418D-AE19-62706E023703}">
                      <ahyp:hlinkClr xmlns:ahyp="http://schemas.microsoft.com/office/drawing/2018/hyperlinkcolor" val="tx"/>
                    </a:ext>
                  </a:extLst>
                </a:hlinkClick>
              </a:rPr>
              <a:t>stone massage</a:t>
            </a:r>
            <a:r>
              <a:rPr lang="en-US" sz="1400" i="1" dirty="0">
                <a:solidFill>
                  <a:srgbClr val="009999"/>
                </a:solidFill>
                <a:hlinkClick r:id="rId3">
                  <a:extLst>
                    <a:ext uri="{A12FA001-AC4F-418D-AE19-62706E023703}">
                      <ahyp:hlinkClr xmlns:ahyp="http://schemas.microsoft.com/office/drawing/2018/hyperlinkcolor" val="tx"/>
                    </a:ext>
                  </a:extLst>
                </a:hlinkClick>
              </a:rPr>
              <a:t> </a:t>
            </a:r>
            <a:r>
              <a:rPr lang="en-US" sz="1300" dirty="0"/>
              <a:t>is a treatment which perfectly complements physiotherapeutic activity which goal is the restoration of the damaged organs. What is more, it is also applied in wellness clinics, accelerating recreational processes, thus increasing the body's ability to exercise..</a:t>
            </a:r>
          </a:p>
          <a:p>
            <a:endParaRPr lang="en-US" dirty="0"/>
          </a:p>
        </p:txBody>
      </p:sp>
      <p:sp>
        <p:nvSpPr>
          <p:cNvPr id="6" name="Picture Placeholder 5">
            <a:extLst>
              <a:ext uri="{FF2B5EF4-FFF2-40B4-BE49-F238E27FC236}">
                <a16:creationId xmlns:a16="http://schemas.microsoft.com/office/drawing/2014/main" id="{08DAB68B-9C14-4E21-AAC9-5E89231DBC4B}"/>
              </a:ext>
            </a:extLst>
          </p:cNvPr>
          <p:cNvSpPr>
            <a:spLocks noGrp="1"/>
          </p:cNvSpPr>
          <p:nvPr>
            <p:ph type="pic" sz="quarter" idx="13"/>
          </p:nvPr>
        </p:nvSpPr>
        <p:spPr/>
      </p:sp>
      <p:pic>
        <p:nvPicPr>
          <p:cNvPr id="13" name="Picture Placeholder 8">
            <a:extLst>
              <a:ext uri="{FF2B5EF4-FFF2-40B4-BE49-F238E27FC236}">
                <a16:creationId xmlns:a16="http://schemas.microsoft.com/office/drawing/2014/main" id="{D453DE42-36E1-4B1B-8ED2-394EE1DC515E}"/>
              </a:ext>
            </a:extLst>
          </p:cNvPr>
          <p:cNvPicPr>
            <a:picLocks noChangeAspect="1"/>
          </p:cNvPicPr>
          <p:nvPr/>
        </p:nvPicPr>
        <p:blipFill>
          <a:blip r:embed="rId4"/>
          <a:srcRect t="6174" b="6174"/>
          <a:stretch>
            <a:fillRect/>
          </a:stretch>
        </p:blipFill>
        <p:spPr>
          <a:xfrm>
            <a:off x="0" y="0"/>
            <a:ext cx="3355848" cy="3886200"/>
          </a:xfrm>
          <a:prstGeom prst="rect">
            <a:avLst/>
          </a:prstGeom>
        </p:spPr>
      </p:pic>
      <p:graphicFrame>
        <p:nvGraphicFramePr>
          <p:cNvPr id="9" name="Object 8">
            <a:extLst>
              <a:ext uri="{FF2B5EF4-FFF2-40B4-BE49-F238E27FC236}">
                <a16:creationId xmlns:a16="http://schemas.microsoft.com/office/drawing/2014/main" id="{3FF09FF7-CECE-4AD3-9E3D-FF170BF24FC1}"/>
              </a:ext>
            </a:extLst>
          </p:cNvPr>
          <p:cNvGraphicFramePr>
            <a:graphicFrameLocks noChangeAspect="1"/>
          </p:cNvGraphicFramePr>
          <p:nvPr>
            <p:extLst>
              <p:ext uri="{D42A27DB-BD31-4B8C-83A1-F6EECF244321}">
                <p14:modId xmlns:p14="http://schemas.microsoft.com/office/powerpoint/2010/main" val="2685745358"/>
              </p:ext>
            </p:extLst>
          </p:nvPr>
        </p:nvGraphicFramePr>
        <p:xfrm>
          <a:off x="-18291" y="0"/>
          <a:ext cx="1616182" cy="768096"/>
        </p:xfrm>
        <a:graphic>
          <a:graphicData uri="http://schemas.openxmlformats.org/presentationml/2006/ole">
            <mc:AlternateContent xmlns:mc="http://schemas.openxmlformats.org/markup-compatibility/2006">
              <mc:Choice xmlns:v="urn:schemas-microsoft-com:vml" Requires="v">
                <p:oleObj name="Bitmap Image" r:id="rId5" imgW="2156400" imgH="1143000" progId="Paint.Picture">
                  <p:embed/>
                </p:oleObj>
              </mc:Choice>
              <mc:Fallback>
                <p:oleObj name="Bitmap Image" r:id="rId5" imgW="2156400" imgH="1143000" progId="Paint.Picture">
                  <p:embed/>
                  <p:pic>
                    <p:nvPicPr>
                      <p:cNvPr id="0" name=""/>
                      <p:cNvPicPr/>
                      <p:nvPr/>
                    </p:nvPicPr>
                    <p:blipFill>
                      <a:blip r:embed="rId6"/>
                      <a:stretch>
                        <a:fillRect/>
                      </a:stretch>
                    </p:blipFill>
                    <p:spPr>
                      <a:xfrm>
                        <a:off x="-18291" y="0"/>
                        <a:ext cx="1616182" cy="768096"/>
                      </a:xfrm>
                      <a:prstGeom prst="rect">
                        <a:avLst/>
                      </a:prstGeom>
                    </p:spPr>
                  </p:pic>
                </p:oleObj>
              </mc:Fallback>
            </mc:AlternateContent>
          </a:graphicData>
        </a:graphic>
      </p:graphicFrame>
      <p:pic>
        <p:nvPicPr>
          <p:cNvPr id="10" name="Picture Placeholder 9">
            <a:extLst>
              <a:ext uri="{FF2B5EF4-FFF2-40B4-BE49-F238E27FC236}">
                <a16:creationId xmlns:a16="http://schemas.microsoft.com/office/drawing/2014/main" id="{DF0115E2-5873-4979-8614-46D0E11A35A7}"/>
              </a:ext>
            </a:extLst>
          </p:cNvPr>
          <p:cNvPicPr>
            <a:picLocks noGrp="1" noChangeAspect="1"/>
          </p:cNvPicPr>
          <p:nvPr>
            <p:ph type="pic" sz="quarter" idx="14"/>
          </p:nvPr>
        </p:nvPicPr>
        <p:blipFill>
          <a:blip r:embed="rId7"/>
          <a:srcRect t="11455" b="11455"/>
          <a:stretch>
            <a:fillRect/>
          </a:stretch>
        </p:blipFill>
        <p:spPr>
          <a:xfrm>
            <a:off x="3337557" y="3913903"/>
            <a:ext cx="6720843" cy="3886200"/>
          </a:xfrm>
        </p:spPr>
      </p:pic>
    </p:spTree>
    <p:extLst>
      <p:ext uri="{BB962C8B-B14F-4D97-AF65-F5344CB8AC3E}">
        <p14:creationId xmlns:p14="http://schemas.microsoft.com/office/powerpoint/2010/main" val="2947563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3501-4A11-44C7-9AA9-3D5D9EC1C60C}"/>
              </a:ext>
            </a:extLst>
          </p:cNvPr>
          <p:cNvSpPr>
            <a:spLocks noGrp="1"/>
          </p:cNvSpPr>
          <p:nvPr>
            <p:ph type="ctrTitle"/>
          </p:nvPr>
        </p:nvSpPr>
        <p:spPr/>
        <p:txBody>
          <a:bodyPr/>
          <a:lstStyle/>
          <a:p>
            <a:r>
              <a:rPr lang="en-IN" dirty="0"/>
              <a:t>Sports Massage</a:t>
            </a:r>
            <a:endParaRPr lang="en-US" dirty="0"/>
          </a:p>
        </p:txBody>
      </p:sp>
      <p:sp>
        <p:nvSpPr>
          <p:cNvPr id="3" name="Text Placeholder 2">
            <a:extLst>
              <a:ext uri="{FF2B5EF4-FFF2-40B4-BE49-F238E27FC236}">
                <a16:creationId xmlns:a16="http://schemas.microsoft.com/office/drawing/2014/main" id="{12AECDFA-C7C8-4205-A2CE-02D48820F8C0}"/>
              </a:ext>
            </a:extLst>
          </p:cNvPr>
          <p:cNvSpPr>
            <a:spLocks noGrp="1"/>
          </p:cNvSpPr>
          <p:nvPr>
            <p:ph type="body" sz="quarter" idx="11"/>
          </p:nvPr>
        </p:nvSpPr>
        <p:spPr/>
        <p:txBody>
          <a:bodyPr/>
          <a:lstStyle/>
          <a:p>
            <a:r>
              <a:rPr lang="en-IN" dirty="0"/>
              <a:t>Scientific research studies revealed manual massage not only improves performance directly but also delayed onset of muscle soreness.</a:t>
            </a:r>
          </a:p>
          <a:p>
            <a:r>
              <a:rPr lang="en-IN" dirty="0"/>
              <a:t>At SIMC, our 2200 hrs qualified RMT thoroughly examine your nature of sport injury and apply cold / hot wraps and provide you appropriate treatment that helps you to overcome acute muscular injury and keep you fit for the next match.   </a:t>
            </a:r>
            <a:endParaRPr lang="en-US" dirty="0"/>
          </a:p>
        </p:txBody>
      </p:sp>
      <p:sp>
        <p:nvSpPr>
          <p:cNvPr id="4" name="Text Placeholder 3">
            <a:extLst>
              <a:ext uri="{FF2B5EF4-FFF2-40B4-BE49-F238E27FC236}">
                <a16:creationId xmlns:a16="http://schemas.microsoft.com/office/drawing/2014/main" id="{94973D72-24E7-411C-B20C-4A50A9D48A25}"/>
              </a:ext>
            </a:extLst>
          </p:cNvPr>
          <p:cNvSpPr>
            <a:spLocks noGrp="1"/>
          </p:cNvSpPr>
          <p:nvPr>
            <p:ph type="body" sz="quarter" idx="12"/>
          </p:nvPr>
        </p:nvSpPr>
        <p:spPr/>
        <p:txBody>
          <a:bodyPr/>
          <a:lstStyle/>
          <a:p>
            <a:r>
              <a:rPr lang="en-IN" dirty="0"/>
              <a:t>Any pain during a physical activity should be addressed properly, otherwise it may lead to an increase risk of permanent deformity. Our well trained RMT will seek the expert advise from royal college of Physicians and surgeons (RCPS) to provide you appropriate treatment sessions and also update your family doctors about the treatment provided.</a:t>
            </a:r>
            <a:endParaRPr lang="en-US" dirty="0"/>
          </a:p>
        </p:txBody>
      </p:sp>
      <p:pic>
        <p:nvPicPr>
          <p:cNvPr id="16" name="Picture Placeholder 15">
            <a:extLst>
              <a:ext uri="{FF2B5EF4-FFF2-40B4-BE49-F238E27FC236}">
                <a16:creationId xmlns:a16="http://schemas.microsoft.com/office/drawing/2014/main" id="{6DA24D03-F561-412D-AFAD-7286B0C98504}"/>
              </a:ext>
            </a:extLst>
          </p:cNvPr>
          <p:cNvPicPr>
            <a:picLocks noGrp="1" noChangeAspect="1"/>
          </p:cNvPicPr>
          <p:nvPr>
            <p:ph type="pic" sz="quarter" idx="14"/>
          </p:nvPr>
        </p:nvPicPr>
        <p:blipFill>
          <a:blip r:embed="rId2"/>
          <a:srcRect t="6637" b="6637"/>
          <a:stretch>
            <a:fillRect/>
          </a:stretch>
        </p:blipFill>
        <p:spPr/>
      </p:pic>
      <p:sp>
        <p:nvSpPr>
          <p:cNvPr id="7" name="Text Placeholder 6">
            <a:extLst>
              <a:ext uri="{FF2B5EF4-FFF2-40B4-BE49-F238E27FC236}">
                <a16:creationId xmlns:a16="http://schemas.microsoft.com/office/drawing/2014/main" id="{BC13B7AF-BCC8-4F3E-8E9B-A3FF8D272593}"/>
              </a:ext>
            </a:extLst>
          </p:cNvPr>
          <p:cNvSpPr>
            <a:spLocks noGrp="1"/>
          </p:cNvSpPr>
          <p:nvPr>
            <p:ph type="body" sz="quarter" idx="18"/>
          </p:nvPr>
        </p:nvSpPr>
        <p:spPr/>
        <p:txBody>
          <a:bodyPr/>
          <a:lstStyle/>
          <a:p>
            <a:r>
              <a:rPr lang="en-IN" dirty="0"/>
              <a:t>Massage Techniques</a:t>
            </a:r>
            <a:endParaRPr lang="en-US" dirty="0"/>
          </a:p>
        </p:txBody>
      </p:sp>
      <p:sp>
        <p:nvSpPr>
          <p:cNvPr id="8" name="Text Placeholder 7">
            <a:extLst>
              <a:ext uri="{FF2B5EF4-FFF2-40B4-BE49-F238E27FC236}">
                <a16:creationId xmlns:a16="http://schemas.microsoft.com/office/drawing/2014/main" id="{A4EFB218-2C72-4577-8C66-F19EA3DCA1E5}"/>
              </a:ext>
            </a:extLst>
          </p:cNvPr>
          <p:cNvSpPr>
            <a:spLocks noGrp="1"/>
          </p:cNvSpPr>
          <p:nvPr>
            <p:ph type="body" sz="quarter" idx="20"/>
          </p:nvPr>
        </p:nvSpPr>
        <p:spPr/>
        <p:txBody>
          <a:bodyPr/>
          <a:lstStyle/>
          <a:p>
            <a:r>
              <a:rPr lang="en-IN" dirty="0"/>
              <a:t>At SIMC we apply effective massage techniques by applying compression massage techniques performed by laying hands over a muscle area and pushing down on to the tissues. Hand are then lifted and moved to a different area and then repeated. The pressure compressions can range from light to very deep. After compressions other four strokes of Swedish massage (Effleurage, Petrissage, friction and tapotement will be followed.</a:t>
            </a:r>
            <a:endParaRPr lang="en-US" dirty="0"/>
          </a:p>
        </p:txBody>
      </p:sp>
      <p:pic>
        <p:nvPicPr>
          <p:cNvPr id="14" name="Picture Placeholder 13">
            <a:extLst>
              <a:ext uri="{FF2B5EF4-FFF2-40B4-BE49-F238E27FC236}">
                <a16:creationId xmlns:a16="http://schemas.microsoft.com/office/drawing/2014/main" id="{6C95EE6F-38B6-4413-ADFE-5E4AB069885E}"/>
              </a:ext>
            </a:extLst>
          </p:cNvPr>
          <p:cNvPicPr>
            <a:picLocks noGrp="1" noChangeAspect="1"/>
          </p:cNvPicPr>
          <p:nvPr>
            <p:ph type="pic" sz="quarter" idx="13"/>
          </p:nvPr>
        </p:nvPicPr>
        <p:blipFill>
          <a:blip r:embed="rId3"/>
          <a:srcRect l="21380" r="21380"/>
          <a:stretch>
            <a:fillRect/>
          </a:stretch>
        </p:blipFill>
        <p:spPr>
          <a:xfrm>
            <a:off x="0" y="-6"/>
            <a:ext cx="3337557" cy="3886200"/>
          </a:xfrm>
        </p:spPr>
      </p:pic>
    </p:spTree>
    <p:extLst>
      <p:ext uri="{BB962C8B-B14F-4D97-AF65-F5344CB8AC3E}">
        <p14:creationId xmlns:p14="http://schemas.microsoft.com/office/powerpoint/2010/main" val="3494193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29EB6CF-159F-401A-B541-237098057B0B}"/>
              </a:ext>
            </a:extLst>
          </p:cNvPr>
          <p:cNvSpPr>
            <a:spLocks noGrp="1"/>
          </p:cNvSpPr>
          <p:nvPr>
            <p:ph type="ctrTitle"/>
          </p:nvPr>
        </p:nvSpPr>
        <p:spPr/>
        <p:txBody>
          <a:bodyPr/>
          <a:lstStyle/>
          <a:p>
            <a:r>
              <a:rPr lang="en-IN" dirty="0"/>
              <a:t>RMT at your door step</a:t>
            </a:r>
            <a:endParaRPr lang="en-US" dirty="0"/>
          </a:p>
        </p:txBody>
      </p:sp>
      <p:sp>
        <p:nvSpPr>
          <p:cNvPr id="10" name="Text Placeholder 9">
            <a:extLst>
              <a:ext uri="{FF2B5EF4-FFF2-40B4-BE49-F238E27FC236}">
                <a16:creationId xmlns:a16="http://schemas.microsoft.com/office/drawing/2014/main" id="{0736A3B9-B1D9-4BB4-B22E-C7AC87F25A20}"/>
              </a:ext>
            </a:extLst>
          </p:cNvPr>
          <p:cNvSpPr>
            <a:spLocks noGrp="1"/>
          </p:cNvSpPr>
          <p:nvPr>
            <p:ph type="body" sz="quarter" idx="10"/>
          </p:nvPr>
        </p:nvSpPr>
        <p:spPr>
          <a:xfrm>
            <a:off x="3566160" y="4462272"/>
            <a:ext cx="2907792" cy="365760"/>
          </a:xfrm>
        </p:spPr>
        <p:txBody>
          <a:bodyPr/>
          <a:lstStyle/>
          <a:p>
            <a:r>
              <a:rPr lang="en-IN" dirty="0"/>
              <a:t>Contact</a:t>
            </a:r>
            <a:endParaRPr lang="en-US" dirty="0"/>
          </a:p>
        </p:txBody>
      </p:sp>
      <p:sp>
        <p:nvSpPr>
          <p:cNvPr id="11" name="Text Placeholder 10">
            <a:extLst>
              <a:ext uri="{FF2B5EF4-FFF2-40B4-BE49-F238E27FC236}">
                <a16:creationId xmlns:a16="http://schemas.microsoft.com/office/drawing/2014/main" id="{3A75D958-9276-48C4-A165-5F9066C91066}"/>
              </a:ext>
            </a:extLst>
          </p:cNvPr>
          <p:cNvSpPr>
            <a:spLocks noGrp="1"/>
          </p:cNvSpPr>
          <p:nvPr>
            <p:ph type="body" sz="quarter" idx="11"/>
          </p:nvPr>
        </p:nvSpPr>
        <p:spPr>
          <a:xfrm>
            <a:off x="3440130" y="1133856"/>
            <a:ext cx="3042966" cy="2670048"/>
          </a:xfrm>
        </p:spPr>
        <p:txBody>
          <a:bodyPr>
            <a:normAutofit fontScale="92500" lnSpcReduction="20000"/>
          </a:bodyPr>
          <a:lstStyle/>
          <a:p>
            <a:r>
              <a:rPr lang="en-IN" sz="1400" dirty="0"/>
              <a:t>Shoulder, neck stiffness and lower back pain often develops  on prolong sitting during office hours. This can be treated with relaxation massage. Busy professionals may not get time for an appointment. No Worries We Cana Help!</a:t>
            </a:r>
          </a:p>
          <a:p>
            <a:r>
              <a:rPr lang="en-IN" sz="1400" dirty="0"/>
              <a:t>At SIMC, a RMT is just one call away from your door step. RMT will carry a massage table / chair and all other massage consumables.  </a:t>
            </a:r>
          </a:p>
          <a:p>
            <a:endParaRPr lang="en-US" sz="1400" dirty="0"/>
          </a:p>
        </p:txBody>
      </p:sp>
      <p:pic>
        <p:nvPicPr>
          <p:cNvPr id="35" name="Picture Placeholder 34">
            <a:extLst>
              <a:ext uri="{FF2B5EF4-FFF2-40B4-BE49-F238E27FC236}">
                <a16:creationId xmlns:a16="http://schemas.microsoft.com/office/drawing/2014/main" id="{453B5B2C-6698-48BA-8300-D09D8BB4800A}"/>
              </a:ext>
            </a:extLst>
          </p:cNvPr>
          <p:cNvPicPr>
            <a:picLocks noGrp="1" noChangeAspect="1"/>
          </p:cNvPicPr>
          <p:nvPr>
            <p:ph type="pic" sz="quarter" idx="13"/>
          </p:nvPr>
        </p:nvPicPr>
        <p:blipFill>
          <a:blip r:embed="rId2"/>
          <a:srcRect l="6468" r="6468"/>
          <a:stretch>
            <a:fillRect/>
          </a:stretch>
        </p:blipFill>
        <p:spPr>
          <a:xfrm>
            <a:off x="0" y="3968497"/>
            <a:ext cx="3337557" cy="3886200"/>
          </a:xfrm>
        </p:spPr>
      </p:pic>
      <p:sp>
        <p:nvSpPr>
          <p:cNvPr id="16" name="Text Placeholder 15">
            <a:extLst>
              <a:ext uri="{FF2B5EF4-FFF2-40B4-BE49-F238E27FC236}">
                <a16:creationId xmlns:a16="http://schemas.microsoft.com/office/drawing/2014/main" id="{D7824CA0-AFF8-4BF5-9CB8-EA3961241435}"/>
              </a:ext>
            </a:extLst>
          </p:cNvPr>
          <p:cNvSpPr>
            <a:spLocks noGrp="1"/>
          </p:cNvSpPr>
          <p:nvPr>
            <p:ph type="body" sz="quarter" idx="19"/>
          </p:nvPr>
        </p:nvSpPr>
        <p:spPr>
          <a:xfrm>
            <a:off x="250858" y="768350"/>
            <a:ext cx="2807208" cy="3035554"/>
          </a:xfrm>
        </p:spPr>
        <p:txBody>
          <a:bodyPr>
            <a:normAutofit/>
          </a:bodyPr>
          <a:lstStyle/>
          <a:p>
            <a:r>
              <a:rPr lang="en-US" sz="2000" dirty="0"/>
              <a:t>Are you tired of making appointment and long waiting for a massage? </a:t>
            </a:r>
          </a:p>
          <a:p>
            <a:r>
              <a:rPr lang="en-US" sz="2400" i="0" dirty="0"/>
              <a:t>We can help!</a:t>
            </a:r>
            <a:endParaRPr lang="en-US" sz="2000" i="0" dirty="0"/>
          </a:p>
          <a:p>
            <a:r>
              <a:rPr lang="en-US" i="0" dirty="0"/>
              <a:t>SIMC provide MT at Your Home.</a:t>
            </a:r>
          </a:p>
          <a:p>
            <a:r>
              <a:rPr lang="en-US" sz="1600" i="0" dirty="0"/>
              <a:t>Call now 1 (123)123 4567</a:t>
            </a:r>
            <a:endParaRPr lang="en-US" sz="1600" dirty="0"/>
          </a:p>
        </p:txBody>
      </p:sp>
      <p:sp>
        <p:nvSpPr>
          <p:cNvPr id="17" name="Text Placeholder 16">
            <a:extLst>
              <a:ext uri="{FF2B5EF4-FFF2-40B4-BE49-F238E27FC236}">
                <a16:creationId xmlns:a16="http://schemas.microsoft.com/office/drawing/2014/main" id="{8D55A471-9072-40D0-8132-582B11F17DBA}"/>
              </a:ext>
            </a:extLst>
          </p:cNvPr>
          <p:cNvSpPr>
            <a:spLocks noGrp="1"/>
          </p:cNvSpPr>
          <p:nvPr>
            <p:ph type="body" sz="quarter" idx="20"/>
          </p:nvPr>
        </p:nvSpPr>
        <p:spPr/>
        <p:txBody>
          <a:bodyPr/>
          <a:lstStyle/>
          <a:p>
            <a:endParaRPr lang="en-US"/>
          </a:p>
        </p:txBody>
      </p:sp>
      <p:sp>
        <p:nvSpPr>
          <p:cNvPr id="18" name="Text Placeholder 17">
            <a:extLst>
              <a:ext uri="{FF2B5EF4-FFF2-40B4-BE49-F238E27FC236}">
                <a16:creationId xmlns:a16="http://schemas.microsoft.com/office/drawing/2014/main" id="{ED18E5B8-67CF-4B2A-BAA4-B965A01658C4}"/>
              </a:ext>
            </a:extLst>
          </p:cNvPr>
          <p:cNvSpPr>
            <a:spLocks noGrp="1"/>
          </p:cNvSpPr>
          <p:nvPr>
            <p:ph type="body" sz="quarter" idx="21"/>
          </p:nvPr>
        </p:nvSpPr>
        <p:spPr/>
        <p:txBody>
          <a:bodyPr/>
          <a:lstStyle/>
          <a:p>
            <a:endParaRPr lang="en-US"/>
          </a:p>
        </p:txBody>
      </p:sp>
      <p:sp>
        <p:nvSpPr>
          <p:cNvPr id="19" name="Text Placeholder 5">
            <a:extLst>
              <a:ext uri="{FF2B5EF4-FFF2-40B4-BE49-F238E27FC236}">
                <a16:creationId xmlns:a16="http://schemas.microsoft.com/office/drawing/2014/main" id="{5577B461-8C68-4268-ACD7-C82E69C26B9A}"/>
              </a:ext>
            </a:extLst>
          </p:cNvPr>
          <p:cNvSpPr>
            <a:spLocks noGrp="1"/>
          </p:cNvSpPr>
          <p:nvPr>
            <p:ph type="body" sz="quarter" idx="12"/>
          </p:nvPr>
        </p:nvSpPr>
        <p:spPr>
          <a:xfrm>
            <a:off x="3566160" y="4932100"/>
            <a:ext cx="2898775" cy="1874837"/>
          </a:xfrm>
        </p:spPr>
        <p:txBody>
          <a:bodyPr>
            <a:normAutofit lnSpcReduction="10000"/>
          </a:bodyPr>
          <a:lstStyle/>
          <a:p>
            <a:r>
              <a:rPr lang="en-US" sz="1200" dirty="0"/>
              <a:t>Abdul Samad (Massage Therapist)</a:t>
            </a:r>
          </a:p>
          <a:p>
            <a:r>
              <a:rPr lang="en-US" sz="1200" dirty="0"/>
              <a:t>2223 Victoria Ave E, Regina ​</a:t>
            </a:r>
          </a:p>
          <a:p>
            <a:r>
              <a:rPr lang="en-US" sz="1200" dirty="0"/>
              <a:t>Regina SK, S4N 6E4</a:t>
            </a:r>
          </a:p>
          <a:p>
            <a:r>
              <a:rPr lang="en-US" sz="1600" dirty="0"/>
              <a:t>Cell: 1 (306) -807 2012​</a:t>
            </a:r>
          </a:p>
          <a:p>
            <a:r>
              <a:rPr lang="en-US" sz="1600" dirty="0"/>
              <a:t>Instantmassgeinfo@gmail.com</a:t>
            </a:r>
          </a:p>
          <a:p>
            <a:r>
              <a:rPr lang="en-US" sz="1400" dirty="0"/>
              <a:t>https://saminstantmassaj.com/</a:t>
            </a:r>
          </a:p>
        </p:txBody>
      </p:sp>
      <p:pic>
        <p:nvPicPr>
          <p:cNvPr id="3" name="Picture Placeholder 2">
            <a:extLst>
              <a:ext uri="{FF2B5EF4-FFF2-40B4-BE49-F238E27FC236}">
                <a16:creationId xmlns:a16="http://schemas.microsoft.com/office/drawing/2014/main" id="{AAA0F54F-9A9E-2A57-B228-C355EBBC4A65}"/>
              </a:ext>
            </a:extLst>
          </p:cNvPr>
          <p:cNvPicPr>
            <a:picLocks noGrp="1" noChangeAspect="1"/>
          </p:cNvPicPr>
          <p:nvPr>
            <p:ph type="pic" sz="quarter" idx="18"/>
          </p:nvPr>
        </p:nvPicPr>
        <p:blipFill>
          <a:blip r:embed="rId3"/>
          <a:srcRect l="29578" r="29578"/>
          <a:stretch>
            <a:fillRect/>
          </a:stretch>
        </p:blipFill>
        <p:spPr/>
      </p:pic>
      <p:pic>
        <p:nvPicPr>
          <p:cNvPr id="32" name="Picture Placeholder 31">
            <a:extLst>
              <a:ext uri="{FF2B5EF4-FFF2-40B4-BE49-F238E27FC236}">
                <a16:creationId xmlns:a16="http://schemas.microsoft.com/office/drawing/2014/main" id="{BF8310FF-ED01-4610-9F59-C308866CFA06}"/>
              </a:ext>
            </a:extLst>
          </p:cNvPr>
          <p:cNvPicPr>
            <a:picLocks noGrp="1" noChangeAspect="1"/>
          </p:cNvPicPr>
          <p:nvPr>
            <p:ph type="pic" sz="quarter" idx="14"/>
          </p:nvPr>
        </p:nvPicPr>
        <p:blipFill>
          <a:blip r:embed="rId4"/>
          <a:srcRect l="32294" r="32294"/>
          <a:stretch>
            <a:fillRect/>
          </a:stretch>
        </p:blipFill>
        <p:spPr>
          <a:xfrm>
            <a:off x="6720843" y="0"/>
            <a:ext cx="3337557" cy="7772395"/>
          </a:xfrm>
        </p:spPr>
      </p:pic>
      <p:pic>
        <p:nvPicPr>
          <p:cNvPr id="5" name="Picture 4">
            <a:extLst>
              <a:ext uri="{FF2B5EF4-FFF2-40B4-BE49-F238E27FC236}">
                <a16:creationId xmlns:a16="http://schemas.microsoft.com/office/drawing/2014/main" id="{AAA4B7FE-016B-00C0-D1D8-DB5867ABC529}"/>
              </a:ext>
            </a:extLst>
          </p:cNvPr>
          <p:cNvPicPr>
            <a:picLocks noChangeAspect="1"/>
          </p:cNvPicPr>
          <p:nvPr/>
        </p:nvPicPr>
        <p:blipFill>
          <a:blip r:embed="rId5"/>
          <a:stretch>
            <a:fillRect/>
          </a:stretch>
        </p:blipFill>
        <p:spPr>
          <a:xfrm>
            <a:off x="3378007" y="6777964"/>
            <a:ext cx="3295844" cy="994429"/>
          </a:xfrm>
          <a:prstGeom prst="rect">
            <a:avLst/>
          </a:prstGeom>
        </p:spPr>
      </p:pic>
      <p:pic>
        <p:nvPicPr>
          <p:cNvPr id="6" name="Picture 5">
            <a:extLst>
              <a:ext uri="{FF2B5EF4-FFF2-40B4-BE49-F238E27FC236}">
                <a16:creationId xmlns:a16="http://schemas.microsoft.com/office/drawing/2014/main" id="{F846B190-9E32-BE2E-E74C-0C34B1B38236}"/>
              </a:ext>
            </a:extLst>
          </p:cNvPr>
          <p:cNvPicPr>
            <a:picLocks noChangeAspect="1"/>
          </p:cNvPicPr>
          <p:nvPr/>
        </p:nvPicPr>
        <p:blipFill>
          <a:blip r:embed="rId5"/>
          <a:stretch>
            <a:fillRect/>
          </a:stretch>
        </p:blipFill>
        <p:spPr>
          <a:xfrm>
            <a:off x="1392864" y="7231908"/>
            <a:ext cx="734173" cy="221516"/>
          </a:xfrm>
          <a:prstGeom prst="rect">
            <a:avLst/>
          </a:prstGeom>
        </p:spPr>
      </p:pic>
      <p:sp>
        <p:nvSpPr>
          <p:cNvPr id="7" name="Rectangle 6">
            <a:extLst>
              <a:ext uri="{FF2B5EF4-FFF2-40B4-BE49-F238E27FC236}">
                <a16:creationId xmlns:a16="http://schemas.microsoft.com/office/drawing/2014/main" id="{A7571314-AA4C-E4C1-BFDE-04E9213D91AC}"/>
              </a:ext>
            </a:extLst>
          </p:cNvPr>
          <p:cNvSpPr/>
          <p:nvPr/>
        </p:nvSpPr>
        <p:spPr>
          <a:xfrm>
            <a:off x="99841" y="4132663"/>
            <a:ext cx="367992" cy="329609"/>
          </a:xfrm>
          <a:prstGeom prst="rect">
            <a:avLst/>
          </a:prstGeom>
          <a:solidFill>
            <a:srgbClr val="447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559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0C3B70-A94B-4D42-8E56-EEFC8A321000}"/>
              </a:ext>
            </a:extLst>
          </p:cNvPr>
          <p:cNvSpPr>
            <a:spLocks noGrp="1"/>
          </p:cNvSpPr>
          <p:nvPr>
            <p:ph type="title"/>
          </p:nvPr>
        </p:nvSpPr>
        <p:spPr>
          <a:xfrm>
            <a:off x="228600" y="792576"/>
            <a:ext cx="2944368" cy="676656"/>
          </a:xfrm>
        </p:spPr>
        <p:txBody>
          <a:bodyPr/>
          <a:lstStyle/>
          <a:p>
            <a:r>
              <a:rPr lang="en-IN" dirty="0">
                <a:latin typeface="Lucida Handwriting" panose="03010101010101010101" pitchFamily="66" charset="0"/>
              </a:rPr>
              <a:t>Business</a:t>
            </a:r>
            <a:r>
              <a:rPr lang="en-IN" dirty="0"/>
              <a:t> </a:t>
            </a:r>
            <a:r>
              <a:rPr lang="en-IN" dirty="0">
                <a:latin typeface="Lucida Handwriting" panose="03010101010101010101" pitchFamily="66" charset="0"/>
              </a:rPr>
              <a:t>Card</a:t>
            </a:r>
            <a:endParaRPr lang="en-US" dirty="0">
              <a:latin typeface="Lucida Handwriting" panose="03010101010101010101" pitchFamily="66" charset="0"/>
            </a:endParaRPr>
          </a:p>
        </p:txBody>
      </p:sp>
      <p:graphicFrame>
        <p:nvGraphicFramePr>
          <p:cNvPr id="4" name="Object 3">
            <a:extLst>
              <a:ext uri="{FF2B5EF4-FFF2-40B4-BE49-F238E27FC236}">
                <a16:creationId xmlns:a16="http://schemas.microsoft.com/office/drawing/2014/main" id="{9E1F21BA-230B-1C80-F79A-77CCDD9E49C4}"/>
              </a:ext>
            </a:extLst>
          </p:cNvPr>
          <p:cNvGraphicFramePr>
            <a:graphicFrameLocks noChangeAspect="1"/>
          </p:cNvGraphicFramePr>
          <p:nvPr>
            <p:extLst>
              <p:ext uri="{D42A27DB-BD31-4B8C-83A1-F6EECF244321}">
                <p14:modId xmlns:p14="http://schemas.microsoft.com/office/powerpoint/2010/main" val="106668497"/>
              </p:ext>
            </p:extLst>
          </p:nvPr>
        </p:nvGraphicFramePr>
        <p:xfrm>
          <a:off x="754911" y="4481257"/>
          <a:ext cx="8750595" cy="3206083"/>
        </p:xfrm>
        <a:graphic>
          <a:graphicData uri="http://schemas.openxmlformats.org/presentationml/2006/ole">
            <mc:AlternateContent xmlns:mc="http://schemas.openxmlformats.org/markup-compatibility/2006">
              <mc:Choice xmlns:v="urn:schemas-microsoft-com:vml" Requires="v">
                <p:oleObj name="Bitmap Image" r:id="rId2" imgW="5699880" imgH="2804040" progId="PBrush">
                  <p:embed/>
                </p:oleObj>
              </mc:Choice>
              <mc:Fallback>
                <p:oleObj name="Bitmap Image" r:id="rId2" imgW="5699880" imgH="2804040" progId="PBrush">
                  <p:embed/>
                  <p:pic>
                    <p:nvPicPr>
                      <p:cNvPr id="0" name=""/>
                      <p:cNvPicPr/>
                      <p:nvPr/>
                    </p:nvPicPr>
                    <p:blipFill>
                      <a:blip r:embed="rId3"/>
                      <a:stretch>
                        <a:fillRect/>
                      </a:stretch>
                    </p:blipFill>
                    <p:spPr>
                      <a:xfrm>
                        <a:off x="754911" y="4481257"/>
                        <a:ext cx="8750595" cy="3206083"/>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AAED305F-F7E8-E9E0-99C8-66A035084C22}"/>
              </a:ext>
            </a:extLst>
          </p:cNvPr>
          <p:cNvPicPr>
            <a:picLocks noChangeAspect="1"/>
          </p:cNvPicPr>
          <p:nvPr/>
        </p:nvPicPr>
        <p:blipFill>
          <a:blip r:embed="rId4"/>
          <a:stretch>
            <a:fillRect/>
          </a:stretch>
        </p:blipFill>
        <p:spPr>
          <a:xfrm>
            <a:off x="3360420" y="0"/>
            <a:ext cx="6697980" cy="3886200"/>
          </a:xfrm>
          <a:prstGeom prst="rect">
            <a:avLst/>
          </a:prstGeom>
        </p:spPr>
      </p:pic>
    </p:spTree>
    <p:extLst>
      <p:ext uri="{BB962C8B-B14F-4D97-AF65-F5344CB8AC3E}">
        <p14:creationId xmlns:p14="http://schemas.microsoft.com/office/powerpoint/2010/main" val="157903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FCAED2-4603-4A9A-9BD5-A2A2CD8D335A}"/>
              </a:ext>
            </a:extLst>
          </p:cNvPr>
          <p:cNvSpPr>
            <a:spLocks noGrp="1"/>
          </p:cNvSpPr>
          <p:nvPr>
            <p:ph type="title"/>
          </p:nvPr>
        </p:nvSpPr>
        <p:spPr/>
        <p:txBody>
          <a:bodyPr/>
          <a:lstStyle/>
          <a:p>
            <a:r>
              <a:rPr lang="en-IN" dirty="0">
                <a:latin typeface="Lucida Handwriting" panose="03010101010101010101" pitchFamily="66" charset="0"/>
              </a:rPr>
              <a:t>Sources</a:t>
            </a:r>
            <a:endParaRPr lang="en-US" dirty="0">
              <a:latin typeface="Lucida Handwriting" panose="03010101010101010101" pitchFamily="66" charset="0"/>
            </a:endParaRPr>
          </a:p>
        </p:txBody>
      </p:sp>
      <p:sp>
        <p:nvSpPr>
          <p:cNvPr id="7" name="Text Placeholder 6">
            <a:extLst>
              <a:ext uri="{FF2B5EF4-FFF2-40B4-BE49-F238E27FC236}">
                <a16:creationId xmlns:a16="http://schemas.microsoft.com/office/drawing/2014/main" id="{DDC257DB-983B-43ED-B2FF-5407C4B24AC0}"/>
              </a:ext>
            </a:extLst>
          </p:cNvPr>
          <p:cNvSpPr>
            <a:spLocks noGrp="1"/>
          </p:cNvSpPr>
          <p:nvPr>
            <p:ph type="body" sz="quarter" idx="15"/>
          </p:nvPr>
        </p:nvSpPr>
        <p:spPr/>
        <p:txBody>
          <a:bodyPr/>
          <a:lstStyle/>
          <a:p>
            <a:pPr marL="0" indent="0">
              <a:buNone/>
            </a:pPr>
            <a:endParaRPr lang="en-IN" sz="2000" dirty="0"/>
          </a:p>
          <a:p>
            <a:pPr marL="0" indent="0">
              <a:buNone/>
            </a:pPr>
            <a:endParaRPr lang="en-US" dirty="0"/>
          </a:p>
        </p:txBody>
      </p:sp>
      <p:sp>
        <p:nvSpPr>
          <p:cNvPr id="9" name="TextBox 8">
            <a:extLst>
              <a:ext uri="{FF2B5EF4-FFF2-40B4-BE49-F238E27FC236}">
                <a16:creationId xmlns:a16="http://schemas.microsoft.com/office/drawing/2014/main" id="{2226D260-6876-45B5-80FE-8FC36E852B8A}"/>
              </a:ext>
            </a:extLst>
          </p:cNvPr>
          <p:cNvSpPr txBox="1"/>
          <p:nvPr/>
        </p:nvSpPr>
        <p:spPr>
          <a:xfrm>
            <a:off x="3491346" y="1124713"/>
            <a:ext cx="5578764" cy="5632311"/>
          </a:xfrm>
          <a:prstGeom prst="rect">
            <a:avLst/>
          </a:prstGeom>
          <a:noFill/>
        </p:spPr>
        <p:txBody>
          <a:bodyPr wrap="square" rtlCol="0">
            <a:spAutoFit/>
          </a:bodyPr>
          <a:lstStyle/>
          <a:p>
            <a:r>
              <a:rPr lang="en-IN" dirty="0"/>
              <a:t>Photos: </a:t>
            </a:r>
            <a:r>
              <a:rPr lang="en-IN" dirty="0">
                <a:hlinkClick r:id="rId2"/>
              </a:rPr>
              <a:t>https://www.freepik.com/</a:t>
            </a:r>
            <a:r>
              <a:rPr lang="en-IN" dirty="0"/>
              <a:t> (free photos platform)</a:t>
            </a:r>
          </a:p>
          <a:p>
            <a:endParaRPr lang="en-IN" dirty="0"/>
          </a:p>
          <a:p>
            <a:r>
              <a:rPr lang="en-IN" dirty="0"/>
              <a:t>NSAID Articles:</a:t>
            </a:r>
          </a:p>
          <a:p>
            <a:r>
              <a:rPr lang="en-IN" dirty="0"/>
              <a:t>https://www.researchgate.net/profile/Dora-Zelena/publication/221814774_The_healing_of_NSAID-induced_gastric_lesion_may_be_followed_by_small_intestinal_and_cardiovascular_side_effects/links/00b4952fb694b32c26000000/The-healing-of-NSAID-induced-gastric-lesion-may-be-followed-by-small-intestinal-and-cardiovascular-side-effects.pdf</a:t>
            </a:r>
          </a:p>
          <a:p>
            <a:r>
              <a:rPr lang="en-IN" dirty="0">
                <a:hlinkClick r:id="rId3"/>
              </a:rPr>
              <a:t>https://www.tandfonline.com/doi/full/10.1080/00913847.2018.1553468?scroll=top&amp;needAccess=true</a:t>
            </a:r>
            <a:endParaRPr lang="en-IN" dirty="0"/>
          </a:p>
          <a:p>
            <a:r>
              <a:rPr lang="en-IN" dirty="0"/>
              <a:t>Hot Stone Massage Benefits</a:t>
            </a:r>
          </a:p>
          <a:p>
            <a:r>
              <a:rPr lang="en-IN" dirty="0">
                <a:hlinkClick r:id="rId4"/>
              </a:rPr>
              <a:t>https://apcz.umk.pl/JEHS/article/view/6322</a:t>
            </a:r>
            <a:endParaRPr lang="en-IN" dirty="0"/>
          </a:p>
          <a:p>
            <a:r>
              <a:rPr lang="en-IN" dirty="0"/>
              <a:t>Sports Massage</a:t>
            </a:r>
          </a:p>
          <a:p>
            <a:r>
              <a:rPr lang="en-IN" dirty="0">
                <a:hlinkClick r:id="rId5"/>
              </a:rPr>
              <a:t>https://bmjopensem.bmj.com/content/bmjosem/6/1/e000614.full.pdf</a:t>
            </a:r>
            <a:endParaRPr lang="en-IN" dirty="0"/>
          </a:p>
          <a:p>
            <a:endParaRPr lang="en-IN" dirty="0"/>
          </a:p>
          <a:p>
            <a:endParaRPr lang="en-IN" dirty="0"/>
          </a:p>
          <a:p>
            <a:endParaRPr lang="en-US" dirty="0"/>
          </a:p>
        </p:txBody>
      </p:sp>
    </p:spTree>
    <p:extLst>
      <p:ext uri="{BB962C8B-B14F-4D97-AF65-F5344CB8AC3E}">
        <p14:creationId xmlns:p14="http://schemas.microsoft.com/office/powerpoint/2010/main" val="3972174840"/>
      </p:ext>
    </p:extLst>
  </p:cSld>
  <p:clrMapOvr>
    <a:masterClrMapping/>
  </p:clrMapOvr>
</p:sld>
</file>

<file path=ppt/theme/theme1.xml><?xml version="1.0" encoding="utf-8"?>
<a:theme xmlns:a="http://schemas.openxmlformats.org/drawingml/2006/main" name="Office Theme">
  <a:themeElements>
    <a:clrScheme name="__typo">
      <a:dk1>
        <a:sysClr val="windowText" lastClr="000000"/>
      </a:dk1>
      <a:lt1>
        <a:sysClr val="window" lastClr="FFFFFF"/>
      </a:lt1>
      <a:dk2>
        <a:srgbClr val="017C8D"/>
      </a:dk2>
      <a:lt2>
        <a:srgbClr val="E7E6E6"/>
      </a:lt2>
      <a:accent1>
        <a:srgbClr val="017C8D"/>
      </a:accent1>
      <a:accent2>
        <a:srgbClr val="F6F5F1"/>
      </a:accent2>
      <a:accent3>
        <a:srgbClr val="FF7D41"/>
      </a:accent3>
      <a:accent4>
        <a:srgbClr val="AEABAB"/>
      </a:accent4>
      <a:accent5>
        <a:srgbClr val="009999"/>
      </a:accent5>
      <a:accent6>
        <a:srgbClr val="000000"/>
      </a:accent6>
      <a:hlink>
        <a:srgbClr val="009999"/>
      </a:hlink>
      <a:folHlink>
        <a:srgbClr val="E7E6E6"/>
      </a:folHlink>
    </a:clrScheme>
    <a:fontScheme name="__typo">
      <a:majorFont>
        <a:latin typeface="Century Gothic"/>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1646208_win32_fixed.potx" id="{CE50844D-35E7-408C-B635-D6BA95FB36D1}" vid="{B258AA5A-7D4F-4879-BBFC-815FE4FE6B92}"/>
    </a:ext>
  </a:extLst>
</a:theme>
</file>

<file path=docProps/app.xml><?xml version="1.0" encoding="utf-8"?>
<Properties xmlns="http://schemas.openxmlformats.org/officeDocument/2006/extended-properties" xmlns:vt="http://schemas.openxmlformats.org/officeDocument/2006/docPropsVTypes">
  <Template>Fitness brochure</Template>
  <TotalTime>1457</TotalTime>
  <Words>817</Words>
  <Application>Microsoft Office PowerPoint</Application>
  <PresentationFormat>Custom</PresentationFormat>
  <Paragraphs>59</Paragraphs>
  <Slides>6</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6" baseType="lpstr">
      <vt:lpstr>NSimSun</vt:lpstr>
      <vt:lpstr>Arial</vt:lpstr>
      <vt:lpstr>Century Gothic</vt:lpstr>
      <vt:lpstr>Gill Sans MT</vt:lpstr>
      <vt:lpstr>Lucida Handwriting</vt:lpstr>
      <vt:lpstr>Microsoft Sans Serif</vt:lpstr>
      <vt:lpstr>Modern Love</vt:lpstr>
      <vt:lpstr>PhontPhreak's Handwriting</vt:lpstr>
      <vt:lpstr>Office Theme</vt:lpstr>
      <vt:lpstr>Bitmap Image</vt:lpstr>
      <vt:lpstr>We better evaluate your PAIN…</vt:lpstr>
      <vt:lpstr>Self-medication Can be Dangerous​</vt:lpstr>
      <vt:lpstr>Sports Massage</vt:lpstr>
      <vt:lpstr>RMT at your door step</vt:lpstr>
      <vt:lpstr>Business Card</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better evaluate your PAIN…</dc:title>
  <dc:creator>Dr. Samad Mohammed</dc:creator>
  <cp:lastModifiedBy>Dr. Samad Mohammed</cp:lastModifiedBy>
  <cp:revision>14</cp:revision>
  <dcterms:created xsi:type="dcterms:W3CDTF">2022-02-08T18:46:54Z</dcterms:created>
  <dcterms:modified xsi:type="dcterms:W3CDTF">2022-10-19T07:05:40Z</dcterms:modified>
</cp:coreProperties>
</file>